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6"/>
  </p:notesMasterIdLst>
  <p:sldIdLst>
    <p:sldId id="339" r:id="rId2"/>
    <p:sldId id="433" r:id="rId3"/>
    <p:sldId id="437" r:id="rId4"/>
    <p:sldId id="436" r:id="rId5"/>
    <p:sldId id="438" r:id="rId6"/>
    <p:sldId id="440" r:id="rId7"/>
    <p:sldId id="441" r:id="rId8"/>
    <p:sldId id="444" r:id="rId9"/>
    <p:sldId id="445" r:id="rId10"/>
    <p:sldId id="446" r:id="rId11"/>
    <p:sldId id="448" r:id="rId12"/>
    <p:sldId id="447" r:id="rId13"/>
    <p:sldId id="479" r:id="rId14"/>
    <p:sldId id="449" r:id="rId15"/>
    <p:sldId id="497" r:id="rId16"/>
    <p:sldId id="450" r:id="rId17"/>
    <p:sldId id="458" r:id="rId18"/>
    <p:sldId id="452" r:id="rId19"/>
    <p:sldId id="461" r:id="rId20"/>
    <p:sldId id="459" r:id="rId21"/>
    <p:sldId id="462" r:id="rId22"/>
    <p:sldId id="454" r:id="rId23"/>
    <p:sldId id="533" r:id="rId24"/>
    <p:sldId id="451" r:id="rId25"/>
    <p:sldId id="455" r:id="rId26"/>
    <p:sldId id="456" r:id="rId27"/>
    <p:sldId id="466" r:id="rId28"/>
    <p:sldId id="467" r:id="rId29"/>
    <p:sldId id="468" r:id="rId30"/>
    <p:sldId id="469" r:id="rId31"/>
    <p:sldId id="495" r:id="rId32"/>
    <p:sldId id="470" r:id="rId33"/>
    <p:sldId id="471" r:id="rId34"/>
    <p:sldId id="472" r:id="rId35"/>
    <p:sldId id="473" r:id="rId36"/>
    <p:sldId id="474" r:id="rId37"/>
    <p:sldId id="491" r:id="rId38"/>
    <p:sldId id="492" r:id="rId39"/>
    <p:sldId id="493" r:id="rId40"/>
    <p:sldId id="487" r:id="rId41"/>
    <p:sldId id="488" r:id="rId42"/>
    <p:sldId id="483" r:id="rId43"/>
    <p:sldId id="484" r:id="rId44"/>
    <p:sldId id="481" r:id="rId45"/>
    <p:sldId id="475" r:id="rId46"/>
    <p:sldId id="485" r:id="rId47"/>
    <p:sldId id="482" r:id="rId48"/>
    <p:sldId id="494" r:id="rId49"/>
    <p:sldId id="496" r:id="rId50"/>
    <p:sldId id="476" r:id="rId51"/>
    <p:sldId id="506" r:id="rId52"/>
    <p:sldId id="534" r:id="rId53"/>
    <p:sldId id="500" r:id="rId54"/>
    <p:sldId id="50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2C4F1-9618-4D3C-ACBB-91CC6FE138E9}" v="1" dt="2025-03-03T14:14:03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3801" autoAdjust="0"/>
  </p:normalViewPr>
  <p:slideViewPr>
    <p:cSldViewPr snapToGrid="0">
      <p:cViewPr varScale="1">
        <p:scale>
          <a:sx n="82" d="100"/>
          <a:sy n="82" d="100"/>
        </p:scale>
        <p:origin x="172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משה עופר" userId="be54d6cb-761f-4aec-b214-5cfcb9fa6e02" providerId="ADAL" clId="{6282C4F1-9618-4D3C-ACBB-91CC6FE138E9}"/>
    <pc:docChg chg="modSld">
      <pc:chgData name="משה עופר" userId="be54d6cb-761f-4aec-b214-5cfcb9fa6e02" providerId="ADAL" clId="{6282C4F1-9618-4D3C-ACBB-91CC6FE138E9}" dt="2025-03-03T14:14:03.221" v="0" actId="20577"/>
      <pc:docMkLst>
        <pc:docMk/>
      </pc:docMkLst>
      <pc:sldChg chg="modSp">
        <pc:chgData name="משה עופר" userId="be54d6cb-761f-4aec-b214-5cfcb9fa6e02" providerId="ADAL" clId="{6282C4F1-9618-4D3C-ACBB-91CC6FE138E9}" dt="2025-03-03T14:14:03.221" v="0" actId="20577"/>
        <pc:sldMkLst>
          <pc:docMk/>
          <pc:sldMk cId="2645343779" sldId="339"/>
        </pc:sldMkLst>
        <pc:spChg chg="mod">
          <ac:chgData name="משה עופר" userId="be54d6cb-761f-4aec-b214-5cfcb9fa6e02" providerId="ADAL" clId="{6282C4F1-9618-4D3C-ACBB-91CC6FE138E9}" dt="2025-03-03T14:14:03.221" v="0" actId="20577"/>
          <ac:spMkLst>
            <pc:docMk/>
            <pc:sldMk cId="2645343779" sldId="339"/>
            <ac:spMk id="3" creationId="{3E789843-89A5-4582-BB2D-0E0710A020CB}"/>
          </ac:spMkLst>
        </pc:spChg>
      </pc:sldChg>
    </pc:docChg>
  </pc:docChgLst>
  <pc:docChgLst>
    <pc:chgData name="Shauli Taragin" userId="9be0349f120b0737" providerId="LiveId" clId="{B1FDB925-2907-474D-B4C0-ED92D5B3EA8F}"/>
    <pc:docChg chg="delSld modSld">
      <pc:chgData name="Shauli Taragin" userId="9be0349f120b0737" providerId="LiveId" clId="{B1FDB925-2907-474D-B4C0-ED92D5B3EA8F}" dt="2022-03-30T17:54:50.343" v="62" actId="20577"/>
      <pc:docMkLst>
        <pc:docMk/>
      </pc:docMkLst>
      <pc:sldChg chg="modSp modAnim">
        <pc:chgData name="Shauli Taragin" userId="9be0349f120b0737" providerId="LiveId" clId="{B1FDB925-2907-474D-B4C0-ED92D5B3EA8F}" dt="2022-03-30T17:54:50.343" v="62" actId="20577"/>
        <pc:sldMkLst>
          <pc:docMk/>
          <pc:sldMk cId="4285979471" sldId="433"/>
        </pc:sldMkLst>
      </pc:sldChg>
      <pc:sldChg chg="del">
        <pc:chgData name="Shauli Taragin" userId="9be0349f120b0737" providerId="LiveId" clId="{B1FDB925-2907-474D-B4C0-ED92D5B3EA8F}" dt="2022-03-30T17:53:38.534" v="9" actId="47"/>
        <pc:sldMkLst>
          <pc:docMk/>
          <pc:sldMk cId="2654282621" sldId="498"/>
        </pc:sldMkLst>
      </pc:sldChg>
      <pc:sldChg chg="del">
        <pc:chgData name="Shauli Taragin" userId="9be0349f120b0737" providerId="LiveId" clId="{B1FDB925-2907-474D-B4C0-ED92D5B3EA8F}" dt="2022-03-30T17:53:35.696" v="4" actId="47"/>
        <pc:sldMkLst>
          <pc:docMk/>
          <pc:sldMk cId="2647143824" sldId="501"/>
        </pc:sldMkLst>
      </pc:sldChg>
      <pc:sldChg chg="del">
        <pc:chgData name="Shauli Taragin" userId="9be0349f120b0737" providerId="LiveId" clId="{B1FDB925-2907-474D-B4C0-ED92D5B3EA8F}" dt="2022-03-30T17:53:39.705" v="11" actId="47"/>
        <pc:sldMkLst>
          <pc:docMk/>
          <pc:sldMk cId="1316873308" sldId="502"/>
        </pc:sldMkLst>
      </pc:sldChg>
      <pc:sldChg chg="del">
        <pc:chgData name="Shauli Taragin" userId="9be0349f120b0737" providerId="LiveId" clId="{B1FDB925-2907-474D-B4C0-ED92D5B3EA8F}" dt="2022-03-30T17:53:49.469" v="26" actId="47"/>
        <pc:sldMkLst>
          <pc:docMk/>
          <pc:sldMk cId="1216942336" sldId="507"/>
        </pc:sldMkLst>
      </pc:sldChg>
      <pc:sldChg chg="del">
        <pc:chgData name="Shauli Taragin" userId="9be0349f120b0737" providerId="LiveId" clId="{B1FDB925-2907-474D-B4C0-ED92D5B3EA8F}" dt="2022-03-30T17:53:46.690" v="23" actId="47"/>
        <pc:sldMkLst>
          <pc:docMk/>
          <pc:sldMk cId="1135725700" sldId="508"/>
        </pc:sldMkLst>
      </pc:sldChg>
      <pc:sldChg chg="del">
        <pc:chgData name="Shauli Taragin" userId="9be0349f120b0737" providerId="LiveId" clId="{B1FDB925-2907-474D-B4C0-ED92D5B3EA8F}" dt="2022-03-30T17:53:44.763" v="21" actId="47"/>
        <pc:sldMkLst>
          <pc:docMk/>
          <pc:sldMk cId="885134951" sldId="509"/>
        </pc:sldMkLst>
      </pc:sldChg>
      <pc:sldChg chg="del">
        <pc:chgData name="Shauli Taragin" userId="9be0349f120b0737" providerId="LiveId" clId="{B1FDB925-2907-474D-B4C0-ED92D5B3EA8F}" dt="2022-03-30T17:53:43.245" v="18" actId="47"/>
        <pc:sldMkLst>
          <pc:docMk/>
          <pc:sldMk cId="3217276470" sldId="510"/>
        </pc:sldMkLst>
      </pc:sldChg>
      <pc:sldChg chg="modSp del mod">
        <pc:chgData name="Shauli Taragin" userId="9be0349f120b0737" providerId="LiveId" clId="{B1FDB925-2907-474D-B4C0-ED92D5B3EA8F}" dt="2022-03-30T17:53:40.775" v="13" actId="47"/>
        <pc:sldMkLst>
          <pc:docMk/>
          <pc:sldMk cId="1803375304" sldId="511"/>
        </pc:sldMkLst>
      </pc:sldChg>
      <pc:sldChg chg="del">
        <pc:chgData name="Shauli Taragin" userId="9be0349f120b0737" providerId="LiveId" clId="{B1FDB925-2907-474D-B4C0-ED92D5B3EA8F}" dt="2022-03-30T17:53:50.055" v="27" actId="47"/>
        <pc:sldMkLst>
          <pc:docMk/>
          <pc:sldMk cId="3512524120" sldId="513"/>
        </pc:sldMkLst>
      </pc:sldChg>
      <pc:sldChg chg="del">
        <pc:chgData name="Shauli Taragin" userId="9be0349f120b0737" providerId="LiveId" clId="{B1FDB925-2907-474D-B4C0-ED92D5B3EA8F}" dt="2022-03-30T17:53:34.509" v="2" actId="47"/>
        <pc:sldMkLst>
          <pc:docMk/>
          <pc:sldMk cId="1385355148" sldId="514"/>
        </pc:sldMkLst>
      </pc:sldChg>
      <pc:sldChg chg="del">
        <pc:chgData name="Shauli Taragin" userId="9be0349f120b0737" providerId="LiveId" clId="{B1FDB925-2907-474D-B4C0-ED92D5B3EA8F}" dt="2022-03-30T17:53:48.469" v="25" actId="47"/>
        <pc:sldMkLst>
          <pc:docMk/>
          <pc:sldMk cId="487819077" sldId="515"/>
        </pc:sldMkLst>
      </pc:sldChg>
      <pc:sldChg chg="modSp del">
        <pc:chgData name="Shauli Taragin" userId="9be0349f120b0737" providerId="LiveId" clId="{B1FDB925-2907-474D-B4C0-ED92D5B3EA8F}" dt="2022-03-30T17:53:47.735" v="24" actId="47"/>
        <pc:sldMkLst>
          <pc:docMk/>
          <pc:sldMk cId="1898600113" sldId="516"/>
        </pc:sldMkLst>
      </pc:sldChg>
      <pc:sldChg chg="del">
        <pc:chgData name="Shauli Taragin" userId="9be0349f120b0737" providerId="LiveId" clId="{B1FDB925-2907-474D-B4C0-ED92D5B3EA8F}" dt="2022-03-30T17:53:45.625" v="22" actId="47"/>
        <pc:sldMkLst>
          <pc:docMk/>
          <pc:sldMk cId="1283745927" sldId="517"/>
        </pc:sldMkLst>
      </pc:sldChg>
      <pc:sldChg chg="del">
        <pc:chgData name="Shauli Taragin" userId="9be0349f120b0737" providerId="LiveId" clId="{B1FDB925-2907-474D-B4C0-ED92D5B3EA8F}" dt="2022-03-30T17:53:43.954" v="20" actId="47"/>
        <pc:sldMkLst>
          <pc:docMk/>
          <pc:sldMk cId="54016976" sldId="518"/>
        </pc:sldMkLst>
      </pc:sldChg>
      <pc:sldChg chg="del">
        <pc:chgData name="Shauli Taragin" userId="9be0349f120b0737" providerId="LiveId" clId="{B1FDB925-2907-474D-B4C0-ED92D5B3EA8F}" dt="2022-03-30T17:53:42.827" v="17" actId="47"/>
        <pc:sldMkLst>
          <pc:docMk/>
          <pc:sldMk cId="3514290800" sldId="519"/>
        </pc:sldMkLst>
      </pc:sldChg>
      <pc:sldChg chg="del">
        <pc:chgData name="Shauli Taragin" userId="9be0349f120b0737" providerId="LiveId" clId="{B1FDB925-2907-474D-B4C0-ED92D5B3EA8F}" dt="2022-03-30T17:53:42.490" v="16" actId="47"/>
        <pc:sldMkLst>
          <pc:docMk/>
          <pc:sldMk cId="3718329808" sldId="520"/>
        </pc:sldMkLst>
      </pc:sldChg>
      <pc:sldChg chg="del">
        <pc:chgData name="Shauli Taragin" userId="9be0349f120b0737" providerId="LiveId" clId="{B1FDB925-2907-474D-B4C0-ED92D5B3EA8F}" dt="2022-03-30T17:53:42.140" v="15" actId="47"/>
        <pc:sldMkLst>
          <pc:docMk/>
          <pc:sldMk cId="3512950313" sldId="522"/>
        </pc:sldMkLst>
      </pc:sldChg>
      <pc:sldChg chg="del">
        <pc:chgData name="Shauli Taragin" userId="9be0349f120b0737" providerId="LiveId" clId="{B1FDB925-2907-474D-B4C0-ED92D5B3EA8F}" dt="2022-03-30T17:53:40.253" v="12" actId="47"/>
        <pc:sldMkLst>
          <pc:docMk/>
          <pc:sldMk cId="3928465172" sldId="523"/>
        </pc:sldMkLst>
      </pc:sldChg>
      <pc:sldChg chg="del">
        <pc:chgData name="Shauli Taragin" userId="9be0349f120b0737" providerId="LiveId" clId="{B1FDB925-2907-474D-B4C0-ED92D5B3EA8F}" dt="2022-03-30T17:53:39.171" v="10" actId="47"/>
        <pc:sldMkLst>
          <pc:docMk/>
          <pc:sldMk cId="1533637160" sldId="524"/>
        </pc:sldMkLst>
      </pc:sldChg>
      <pc:sldChg chg="del">
        <pc:chgData name="Shauli Taragin" userId="9be0349f120b0737" providerId="LiveId" clId="{B1FDB925-2907-474D-B4C0-ED92D5B3EA8F}" dt="2022-03-30T17:53:35.094" v="3" actId="47"/>
        <pc:sldMkLst>
          <pc:docMk/>
          <pc:sldMk cId="6104733" sldId="525"/>
        </pc:sldMkLst>
      </pc:sldChg>
      <pc:sldChg chg="del">
        <pc:chgData name="Shauli Taragin" userId="9be0349f120b0737" providerId="LiveId" clId="{B1FDB925-2907-474D-B4C0-ED92D5B3EA8F}" dt="2022-03-30T17:53:37.683" v="8" actId="47"/>
        <pc:sldMkLst>
          <pc:docMk/>
          <pc:sldMk cId="1171716896" sldId="526"/>
        </pc:sldMkLst>
      </pc:sldChg>
      <pc:sldChg chg="del">
        <pc:chgData name="Shauli Taragin" userId="9be0349f120b0737" providerId="LiveId" clId="{B1FDB925-2907-474D-B4C0-ED92D5B3EA8F}" dt="2022-03-30T17:53:37.412" v="7" actId="47"/>
        <pc:sldMkLst>
          <pc:docMk/>
          <pc:sldMk cId="1050986743" sldId="528"/>
        </pc:sldMkLst>
      </pc:sldChg>
      <pc:sldChg chg="del">
        <pc:chgData name="Shauli Taragin" userId="9be0349f120b0737" providerId="LiveId" clId="{B1FDB925-2907-474D-B4C0-ED92D5B3EA8F}" dt="2022-03-30T17:53:37.084" v="6" actId="47"/>
        <pc:sldMkLst>
          <pc:docMk/>
          <pc:sldMk cId="3689932546" sldId="529"/>
        </pc:sldMkLst>
      </pc:sldChg>
      <pc:sldChg chg="del">
        <pc:chgData name="Shauli Taragin" userId="9be0349f120b0737" providerId="LiveId" clId="{B1FDB925-2907-474D-B4C0-ED92D5B3EA8F}" dt="2022-03-30T17:53:36.281" v="5" actId="47"/>
        <pc:sldMkLst>
          <pc:docMk/>
          <pc:sldMk cId="2218509952" sldId="530"/>
        </pc:sldMkLst>
      </pc:sldChg>
      <pc:sldChg chg="del">
        <pc:chgData name="Shauli Taragin" userId="9be0349f120b0737" providerId="LiveId" clId="{B1FDB925-2907-474D-B4C0-ED92D5B3EA8F}" dt="2022-03-30T17:53:41.756" v="14" actId="47"/>
        <pc:sldMkLst>
          <pc:docMk/>
          <pc:sldMk cId="2236410063" sldId="531"/>
        </pc:sldMkLst>
      </pc:sldChg>
      <pc:sldChg chg="del">
        <pc:chgData name="Shauli Taragin" userId="9be0349f120b0737" providerId="LiveId" clId="{B1FDB925-2907-474D-B4C0-ED92D5B3EA8F}" dt="2022-03-30T17:53:43.597" v="19" actId="47"/>
        <pc:sldMkLst>
          <pc:docMk/>
          <pc:sldMk cId="844223944" sldId="532"/>
        </pc:sldMkLst>
      </pc:sldChg>
    </pc:docChg>
  </pc:docChgLst>
  <pc:docChgLst>
    <pc:chgData name="avi rahimov" userId="691968c839ab1598" providerId="LiveId" clId="{BDF99BA0-FED2-48F2-9187-C4B33C056C85}"/>
    <pc:docChg chg="undo custSel addSld delSld modSld">
      <pc:chgData name="avi rahimov" userId="691968c839ab1598" providerId="LiveId" clId="{BDF99BA0-FED2-48F2-9187-C4B33C056C85}" dt="2024-05-28T20:03:34.737" v="419" actId="1076"/>
      <pc:docMkLst>
        <pc:docMk/>
      </pc:docMkLst>
      <pc:sldChg chg="modSp">
        <pc:chgData name="avi rahimov" userId="691968c839ab1598" providerId="LiveId" clId="{BDF99BA0-FED2-48F2-9187-C4B33C056C85}" dt="2024-05-28T19:59:31.640" v="412" actId="121"/>
        <pc:sldMkLst>
          <pc:docMk/>
          <pc:sldMk cId="4285979471" sldId="433"/>
        </pc:sldMkLst>
      </pc:sldChg>
      <pc:sldChg chg="modSp mod">
        <pc:chgData name="avi rahimov" userId="691968c839ab1598" providerId="LiveId" clId="{BDF99BA0-FED2-48F2-9187-C4B33C056C85}" dt="2024-05-28T19:59:55.747" v="415" actId="1076"/>
        <pc:sldMkLst>
          <pc:docMk/>
          <pc:sldMk cId="915233509" sldId="437"/>
        </pc:sldMkLst>
      </pc:sldChg>
      <pc:sldChg chg="delSp mod">
        <pc:chgData name="avi rahimov" userId="691968c839ab1598" providerId="LiveId" clId="{BDF99BA0-FED2-48F2-9187-C4B33C056C85}" dt="2024-05-28T20:01:19.478" v="416" actId="478"/>
        <pc:sldMkLst>
          <pc:docMk/>
          <pc:sldMk cId="1087044131" sldId="438"/>
        </pc:sldMkLst>
      </pc:sldChg>
      <pc:sldChg chg="modSp mod">
        <pc:chgData name="avi rahimov" userId="691968c839ab1598" providerId="LiveId" clId="{BDF99BA0-FED2-48F2-9187-C4B33C056C85}" dt="2024-05-28T20:03:29.134" v="418" actId="1076"/>
        <pc:sldMkLst>
          <pc:docMk/>
          <pc:sldMk cId="1453486573" sldId="450"/>
        </pc:sldMkLst>
      </pc:sldChg>
      <pc:sldChg chg="addSp delSp modSp mod">
        <pc:chgData name="avi rahimov" userId="691968c839ab1598" providerId="LiveId" clId="{BDF99BA0-FED2-48F2-9187-C4B33C056C85}" dt="2024-05-28T18:03:42.047" v="34" actId="1076"/>
        <pc:sldMkLst>
          <pc:docMk/>
          <pc:sldMk cId="163888273" sldId="454"/>
        </pc:sldMkLst>
      </pc:sldChg>
      <pc:sldChg chg="modSp mod">
        <pc:chgData name="avi rahimov" userId="691968c839ab1598" providerId="LiveId" clId="{BDF99BA0-FED2-48F2-9187-C4B33C056C85}" dt="2024-05-28T20:03:34.737" v="419" actId="1076"/>
        <pc:sldMkLst>
          <pc:docMk/>
          <pc:sldMk cId="1921422543" sldId="458"/>
        </pc:sldMkLst>
      </pc:sldChg>
      <pc:sldChg chg="modSp mod">
        <pc:chgData name="avi rahimov" userId="691968c839ab1598" providerId="LiveId" clId="{BDF99BA0-FED2-48F2-9187-C4B33C056C85}" dt="2024-05-28T18:03:11.854" v="31" actId="1076"/>
        <pc:sldMkLst>
          <pc:docMk/>
          <pc:sldMk cId="3017023545" sldId="459"/>
        </pc:sldMkLst>
      </pc:sldChg>
      <pc:sldChg chg="del">
        <pc:chgData name="avi rahimov" userId="691968c839ab1598" providerId="LiveId" clId="{BDF99BA0-FED2-48F2-9187-C4B33C056C85}" dt="2024-05-28T17:58:59.180" v="21" actId="47"/>
        <pc:sldMkLst>
          <pc:docMk/>
          <pc:sldMk cId="2329776965" sldId="460"/>
        </pc:sldMkLst>
      </pc:sldChg>
      <pc:sldChg chg="modSp mod">
        <pc:chgData name="avi rahimov" userId="691968c839ab1598" providerId="LiveId" clId="{BDF99BA0-FED2-48F2-9187-C4B33C056C85}" dt="2024-05-28T17:59:43.771" v="24" actId="1076"/>
        <pc:sldMkLst>
          <pc:docMk/>
          <pc:sldMk cId="369523147" sldId="461"/>
        </pc:sldMkLst>
      </pc:sldChg>
      <pc:sldChg chg="modSp mod">
        <pc:chgData name="avi rahimov" userId="691968c839ab1598" providerId="LiveId" clId="{BDF99BA0-FED2-48F2-9187-C4B33C056C85}" dt="2024-05-28T18:00:12.179" v="26" actId="1076"/>
        <pc:sldMkLst>
          <pc:docMk/>
          <pc:sldMk cId="3276871502" sldId="462"/>
        </pc:sldMkLst>
      </pc:sldChg>
      <pc:sldChg chg="modSp mod">
        <pc:chgData name="avi rahimov" userId="691968c839ab1598" providerId="LiveId" clId="{BDF99BA0-FED2-48F2-9187-C4B33C056C85}" dt="2024-05-28T18:04:11.846" v="37" actId="1076"/>
        <pc:sldMkLst>
          <pc:docMk/>
          <pc:sldMk cId="4053802116" sldId="466"/>
        </pc:sldMkLst>
      </pc:sldChg>
      <pc:sldChg chg="modSp mod">
        <pc:chgData name="avi rahimov" userId="691968c839ab1598" providerId="LiveId" clId="{BDF99BA0-FED2-48F2-9187-C4B33C056C85}" dt="2024-05-28T18:04:22.742" v="39" actId="1076"/>
        <pc:sldMkLst>
          <pc:docMk/>
          <pc:sldMk cId="3010144901" sldId="467"/>
        </pc:sldMkLst>
      </pc:sldChg>
      <pc:sldChg chg="modSp mod">
        <pc:chgData name="avi rahimov" userId="691968c839ab1598" providerId="LiveId" clId="{BDF99BA0-FED2-48F2-9187-C4B33C056C85}" dt="2024-05-28T18:04:35.271" v="41" actId="1076"/>
        <pc:sldMkLst>
          <pc:docMk/>
          <pc:sldMk cId="3644358241" sldId="468"/>
        </pc:sldMkLst>
      </pc:sldChg>
      <pc:sldChg chg="modSp mod">
        <pc:chgData name="avi rahimov" userId="691968c839ab1598" providerId="LiveId" clId="{BDF99BA0-FED2-48F2-9187-C4B33C056C85}" dt="2024-05-28T18:04:46.356" v="43" actId="122"/>
        <pc:sldMkLst>
          <pc:docMk/>
          <pc:sldMk cId="3575484874" sldId="469"/>
        </pc:sldMkLst>
      </pc:sldChg>
      <pc:sldChg chg="modSp mod">
        <pc:chgData name="avi rahimov" userId="691968c839ab1598" providerId="LiveId" clId="{BDF99BA0-FED2-48F2-9187-C4B33C056C85}" dt="2024-05-28T18:04:59.935" v="46" actId="122"/>
        <pc:sldMkLst>
          <pc:docMk/>
          <pc:sldMk cId="1635075740" sldId="470"/>
        </pc:sldMkLst>
      </pc:sldChg>
      <pc:sldChg chg="modSp mod">
        <pc:chgData name="avi rahimov" userId="691968c839ab1598" providerId="LiveId" clId="{BDF99BA0-FED2-48F2-9187-C4B33C056C85}" dt="2024-05-28T18:05:04.798" v="47" actId="122"/>
        <pc:sldMkLst>
          <pc:docMk/>
          <pc:sldMk cId="3635954190" sldId="471"/>
        </pc:sldMkLst>
      </pc:sldChg>
      <pc:sldChg chg="modSp mod">
        <pc:chgData name="avi rahimov" userId="691968c839ab1598" providerId="LiveId" clId="{BDF99BA0-FED2-48F2-9187-C4B33C056C85}" dt="2024-05-28T18:05:19.328" v="49" actId="122"/>
        <pc:sldMkLst>
          <pc:docMk/>
          <pc:sldMk cId="3544546608" sldId="472"/>
        </pc:sldMkLst>
      </pc:sldChg>
      <pc:sldChg chg="modSp mod">
        <pc:chgData name="avi rahimov" userId="691968c839ab1598" providerId="LiveId" clId="{BDF99BA0-FED2-48F2-9187-C4B33C056C85}" dt="2024-05-28T18:05:25.130" v="51" actId="122"/>
        <pc:sldMkLst>
          <pc:docMk/>
          <pc:sldMk cId="1625874803" sldId="473"/>
        </pc:sldMkLst>
      </pc:sldChg>
      <pc:sldChg chg="modSp mod">
        <pc:chgData name="avi rahimov" userId="691968c839ab1598" providerId="LiveId" clId="{BDF99BA0-FED2-48F2-9187-C4B33C056C85}" dt="2024-05-28T18:05:30.734" v="53" actId="122"/>
        <pc:sldMkLst>
          <pc:docMk/>
          <pc:sldMk cId="552950654" sldId="474"/>
        </pc:sldMkLst>
      </pc:sldChg>
      <pc:sldChg chg="modSp mod">
        <pc:chgData name="avi rahimov" userId="691968c839ab1598" providerId="LiveId" clId="{BDF99BA0-FED2-48F2-9187-C4B33C056C85}" dt="2024-05-28T18:06:13.315" v="66" actId="1035"/>
        <pc:sldMkLst>
          <pc:docMk/>
          <pc:sldMk cId="1715932384" sldId="475"/>
        </pc:sldMkLst>
      </pc:sldChg>
      <pc:sldChg chg="modSp mod">
        <pc:chgData name="avi rahimov" userId="691968c839ab1598" providerId="LiveId" clId="{BDF99BA0-FED2-48F2-9187-C4B33C056C85}" dt="2024-05-28T18:20:01.751" v="323" actId="122"/>
        <pc:sldMkLst>
          <pc:docMk/>
          <pc:sldMk cId="4272665387" sldId="476"/>
        </pc:sldMkLst>
      </pc:sldChg>
      <pc:sldChg chg="modSp del mod">
        <pc:chgData name="avi rahimov" userId="691968c839ab1598" providerId="LiveId" clId="{BDF99BA0-FED2-48F2-9187-C4B33C056C85}" dt="2024-05-28T19:36:59.035" v="408" actId="47"/>
        <pc:sldMkLst>
          <pc:docMk/>
          <pc:sldMk cId="548526290" sldId="477"/>
        </pc:sldMkLst>
      </pc:sldChg>
      <pc:sldChg chg="modSp del">
        <pc:chgData name="avi rahimov" userId="691968c839ab1598" providerId="LiveId" clId="{BDF99BA0-FED2-48F2-9187-C4B33C056C85}" dt="2024-05-28T18:30:02.543" v="332" actId="47"/>
        <pc:sldMkLst>
          <pc:docMk/>
          <pc:sldMk cId="2244562805" sldId="478"/>
        </pc:sldMkLst>
      </pc:sldChg>
      <pc:sldChg chg="modSp mod">
        <pc:chgData name="avi rahimov" userId="691968c839ab1598" providerId="LiveId" clId="{BDF99BA0-FED2-48F2-9187-C4B33C056C85}" dt="2024-05-28T18:06:08.176" v="63" actId="122"/>
        <pc:sldMkLst>
          <pc:docMk/>
          <pc:sldMk cId="3787451821" sldId="481"/>
        </pc:sldMkLst>
      </pc:sldChg>
      <pc:sldChg chg="modSp mod">
        <pc:chgData name="avi rahimov" userId="691968c839ab1598" providerId="LiveId" clId="{BDF99BA0-FED2-48F2-9187-C4B33C056C85}" dt="2024-05-28T18:06:21.157" v="68" actId="122"/>
        <pc:sldMkLst>
          <pc:docMk/>
          <pc:sldMk cId="79976891" sldId="482"/>
        </pc:sldMkLst>
      </pc:sldChg>
      <pc:sldChg chg="modSp mod">
        <pc:chgData name="avi rahimov" userId="691968c839ab1598" providerId="LiveId" clId="{BDF99BA0-FED2-48F2-9187-C4B33C056C85}" dt="2024-05-28T18:06:01.887" v="61" actId="122"/>
        <pc:sldMkLst>
          <pc:docMk/>
          <pc:sldMk cId="2147194799" sldId="483"/>
        </pc:sldMkLst>
      </pc:sldChg>
      <pc:sldChg chg="modSp mod">
        <pc:chgData name="avi rahimov" userId="691968c839ab1598" providerId="LiveId" clId="{BDF99BA0-FED2-48F2-9187-C4B33C056C85}" dt="2024-05-28T18:06:04.579" v="62" actId="122"/>
        <pc:sldMkLst>
          <pc:docMk/>
          <pc:sldMk cId="3914397089" sldId="484"/>
        </pc:sldMkLst>
      </pc:sldChg>
      <pc:sldChg chg="modSp mod">
        <pc:chgData name="avi rahimov" userId="691968c839ab1598" providerId="LiveId" clId="{BDF99BA0-FED2-48F2-9187-C4B33C056C85}" dt="2024-05-28T18:06:17.979" v="67" actId="122"/>
        <pc:sldMkLst>
          <pc:docMk/>
          <pc:sldMk cId="1849831840" sldId="485"/>
        </pc:sldMkLst>
      </pc:sldChg>
      <pc:sldChg chg="modSp mod">
        <pc:chgData name="avi rahimov" userId="691968c839ab1598" providerId="LiveId" clId="{BDF99BA0-FED2-48F2-9187-C4B33C056C85}" dt="2024-05-28T18:18:27.035" v="319" actId="1076"/>
        <pc:sldMkLst>
          <pc:docMk/>
          <pc:sldMk cId="194223114" sldId="487"/>
        </pc:sldMkLst>
      </pc:sldChg>
      <pc:sldChg chg="modSp mod">
        <pc:chgData name="avi rahimov" userId="691968c839ab1598" providerId="LiveId" clId="{BDF99BA0-FED2-48F2-9187-C4B33C056C85}" dt="2024-05-28T18:05:58.195" v="60" actId="122"/>
        <pc:sldMkLst>
          <pc:docMk/>
          <pc:sldMk cId="446839171" sldId="488"/>
        </pc:sldMkLst>
      </pc:sldChg>
      <pc:sldChg chg="modSp mod">
        <pc:chgData name="avi rahimov" userId="691968c839ab1598" providerId="LiveId" clId="{BDF99BA0-FED2-48F2-9187-C4B33C056C85}" dt="2024-05-28T18:05:36.923" v="55" actId="122"/>
        <pc:sldMkLst>
          <pc:docMk/>
          <pc:sldMk cId="1968484367" sldId="491"/>
        </pc:sldMkLst>
      </pc:sldChg>
      <pc:sldChg chg="modSp mod">
        <pc:chgData name="avi rahimov" userId="691968c839ab1598" providerId="LiveId" clId="{BDF99BA0-FED2-48F2-9187-C4B33C056C85}" dt="2024-05-28T18:05:41.026" v="57" actId="122"/>
        <pc:sldMkLst>
          <pc:docMk/>
          <pc:sldMk cId="703429215" sldId="492"/>
        </pc:sldMkLst>
      </pc:sldChg>
      <pc:sldChg chg="modSp mod">
        <pc:chgData name="avi rahimov" userId="691968c839ab1598" providerId="LiveId" clId="{BDF99BA0-FED2-48F2-9187-C4B33C056C85}" dt="2024-05-28T18:18:51.757" v="321" actId="20577"/>
        <pc:sldMkLst>
          <pc:docMk/>
          <pc:sldMk cId="90610012" sldId="493"/>
        </pc:sldMkLst>
      </pc:sldChg>
      <pc:sldChg chg="modSp">
        <pc:chgData name="avi rahimov" userId="691968c839ab1598" providerId="LiveId" clId="{BDF99BA0-FED2-48F2-9187-C4B33C056C85}" dt="2024-05-28T17:59:24.965" v="22"/>
        <pc:sldMkLst>
          <pc:docMk/>
          <pc:sldMk cId="1299593907" sldId="494"/>
        </pc:sldMkLst>
      </pc:sldChg>
      <pc:sldChg chg="modSp mod">
        <pc:chgData name="avi rahimov" userId="691968c839ab1598" providerId="LiveId" clId="{BDF99BA0-FED2-48F2-9187-C4B33C056C85}" dt="2024-05-28T18:04:53.830" v="45" actId="122"/>
        <pc:sldMkLst>
          <pc:docMk/>
          <pc:sldMk cId="560561693" sldId="495"/>
        </pc:sldMkLst>
      </pc:sldChg>
      <pc:sldChg chg="modSp mod">
        <pc:chgData name="avi rahimov" userId="691968c839ab1598" providerId="LiveId" clId="{BDF99BA0-FED2-48F2-9187-C4B33C056C85}" dt="2024-05-28T20:03:23.987" v="417" actId="1076"/>
        <pc:sldMkLst>
          <pc:docMk/>
          <pc:sldMk cId="1060048899" sldId="497"/>
        </pc:sldMkLst>
      </pc:sldChg>
      <pc:sldChg chg="delSp modSp del mod delAnim">
        <pc:chgData name="avi rahimov" userId="691968c839ab1598" providerId="LiveId" clId="{BDF99BA0-FED2-48F2-9187-C4B33C056C85}" dt="2024-05-28T18:44:46.451" v="401" actId="47"/>
        <pc:sldMkLst>
          <pc:docMk/>
          <pc:sldMk cId="3769312088" sldId="499"/>
        </pc:sldMkLst>
      </pc:sldChg>
      <pc:sldChg chg="delSp modSp mod">
        <pc:chgData name="avi rahimov" userId="691968c839ab1598" providerId="LiveId" clId="{BDF99BA0-FED2-48F2-9187-C4B33C056C85}" dt="2024-05-28T18:25:57.772" v="331" actId="478"/>
        <pc:sldMkLst>
          <pc:docMk/>
          <pc:sldMk cId="2670810370" sldId="505"/>
        </pc:sldMkLst>
      </pc:sldChg>
      <pc:sldChg chg="delSp modSp mod">
        <pc:chgData name="avi rahimov" userId="691968c839ab1598" providerId="LiveId" clId="{BDF99BA0-FED2-48F2-9187-C4B33C056C85}" dt="2024-05-28T18:34:09.695" v="400" actId="1076"/>
        <pc:sldMkLst>
          <pc:docMk/>
          <pc:sldMk cId="946713382" sldId="506"/>
        </pc:sldMkLst>
      </pc:sldChg>
      <pc:sldChg chg="modSp">
        <pc:chgData name="avi rahimov" userId="691968c839ab1598" providerId="LiveId" clId="{BDF99BA0-FED2-48F2-9187-C4B33C056C85}" dt="2024-05-28T18:03:50.220" v="35" actId="1076"/>
        <pc:sldMkLst>
          <pc:docMk/>
          <pc:sldMk cId="1531651710" sldId="533"/>
        </pc:sldMkLst>
      </pc:sldChg>
      <pc:sldChg chg="addSp delSp modSp new mod">
        <pc:chgData name="avi rahimov" userId="691968c839ab1598" providerId="LiveId" clId="{BDF99BA0-FED2-48F2-9187-C4B33C056C85}" dt="2024-05-28T18:51:50.614" v="407" actId="1076"/>
        <pc:sldMkLst>
          <pc:docMk/>
          <pc:sldMk cId="2841312893" sldId="53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8T18:32:36.59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0 112,'480'0,"-462"-1,-1-1,1 0,-1-2,0 0,0-1,21-9,2 0,-24 10,0 1,1 0,-1 1,27 1,-24 0,0 0,0-1,19-4,3-3,31-10,-28 8,-23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8:32:46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24575,'1468'0'-1365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8:32:59.5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2 142 24575,'0'23'0,"-1"-13"0,1 0 0,0 0 0,1-1 0,0 1 0,3 14 0,-3-21 0,0-1 0,0 1 0,0-1 0,1 1 0,-1-1 0,0 0 0,1 1 0,0-1 0,0 0 0,-1 0 0,1 0 0,1 0 0,-1 0 0,0 0 0,0-1 0,1 1 0,-1-1 0,0 0 0,1 0 0,0 0 0,-1 0 0,1 0 0,5 1 0,16 2 0,1-2 0,0-1 0,0 0 0,36-5 0,6 1 0,38 4 0,72-3 0,-165 0 0,1 1 0,0-1 0,-1-1 0,0 0 0,0-1 0,0-1 0,0 1 0,0-2 0,-1 0 0,0 0 0,0-1 0,-1 0 0,14-13 0,-18 15 0,-1 1 0,1 0 0,-1 1 0,1-1 0,0 1 0,0 0 0,1 1 0,-1-1 0,0 1 0,1 0 0,0 1 0,-1 0 0,8-1 0,14 0 0,53 4 0,-37 0 0,-19-1 0,1-1 0,-1-2 0,41-7 0,-3 0 0,4-1 0,-67 10 0,0 0 0,0 0 0,1 0 0,-1 0 0,0 0 0,0 0 0,1 0 0,-1 0 0,0-1 0,0 1 0,0 0 0,1 0 0,-1 0 0,0 0 0,0 0 0,0-1 0,1 1 0,-1 0 0,0 0 0,0 0 0,0-1 0,0 1 0,0 0 0,1 0 0,-1 0 0,0-1 0,0 1 0,0 0 0,0 0 0,0-1 0,0 1 0,0 0 0,0 0 0,0-1 0,0 1 0,0 0 0,0 0 0,0-1 0,0 1 0,0 0 0,0 0 0,0-1 0,0 1 0,0 0 0,-1 0 0,1-1 0,0 1 0,0 0 0,0 0 0,0 0 0,0-1 0,-1 1 0,1 0 0,0 0 0,0 0 0,0 0 0,0 0 0,-1-1 0,1 1 0,0 0 0,0 0 0,-1 0 0,1 0 0,0 0 0,-1 0 0,-16-11 0,-4 3 0,0 1 0,0 1 0,-1 1 0,0 1 0,-23-2 0,-18-4 0,-106-23 0,146 27 0,-16-4 0,0 2 0,0 1 0,-60-2 0,-14 10-1365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8:33:03.4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0 313 24575,'1'-4'0,"0"0"0,0 1 0,0-1 0,0 1 0,1-1 0,-1 1 0,1 0 0,0 0 0,0 0 0,4-6 0,3-4 0,49-96 0,-52 95 0,-1 0 0,0-1 0,-1 0 0,-1 1 0,3-31 0,-1 20 0,0 19 0,1 17 0,5 31 0,-7-27 0,0 0 0,10 24 0,-10-28 0,1-1 0,1 0 0,0-1 0,0 1 0,12 12 0,-15-19 0,1 1 0,0-1 0,0 0 0,0 0 0,0 0 0,0 0 0,1-1 0,-1 0 0,1 0 0,0 0 0,0 0 0,0-1 0,0 0 0,8 1 0,39 1 0,80-5 0,-33-1 0,267 3 0,-342 1 0,0 2 0,36 7 0,-32-4 0,34 2 0,83-8 0,20 1 0,-162 0 31,-1-1 0,1 0 0,0 1 0,0 0 0,0-1 0,-1 1 0,1 0 0,0 1 1,-1-1-1,5 3 0,-6-3-103,0 0 1,0 0 0,0 0 0,0 0 0,0 0 0,0 0 0,0 0 0,-1 0 0,1 1-1,0-1 1,-1 0 0,1 0 0,-1 1 0,1-1 0,-1 0 0,0 1 0,0-1 0,1 1 0,-1-1-1,0 0 1,0 1 0,0-1 0,-1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8:33:06.4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24575,'1440'0'-1365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8:33:09.9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24575,'0'11'0,"0"0"0,1-1 0,0 1 0,0-1 0,1 1 0,1-1 0,0 0 0,0 0 0,1 0 0,0 0 0,7 11 0,0 1 0,-2 1 0,0 0 0,-1 0 0,7 36 0,-15-56 0,1 0 0,0 0 0,1 0 0,-1 0 0,0 0 0,1 0 0,0 0 0,-1-1 0,1 1 0,0-1 0,0 1 0,1-1 0,-1 0 0,0 0 0,1 1 0,0-2 0,-1 1 0,1 0 0,0-1 0,0 1 0,0-1 0,0 0 0,0 0 0,0 0 0,0 0 0,6 0 0,8 2 0,-1-2 0,1-1 0,0 0 0,17-2 0,-4 0 0,243-1 0,-204 3 0,-63 1 0,1-2 0,-1 1 0,1-1 0,-1 0 0,1-1 0,7-2 0,-13 4 0,0-1 0,0 1 0,1 0 0,-1-1 0,0 1 0,0-1 0,0 0 0,0 1 0,-1-1 0,1 0 0,0 0 0,0 1 0,0-1 0,0 0 0,-1 0 0,1 0 0,0 0 0,-1 0 0,1 0 0,-1 0 0,1 0 0,-1 0 0,0 0 0,1-1 0,-1 1 0,0 0 0,0 0 0,0 0 0,0 0 0,0-1 0,0 1 0,0 0 0,0 0 0,0 0 0,0 0 0,-1-1 0,1 1 0,0 0 0,-1 0 0,1 0 0,-1 0 0,0 0 0,0-2 0,-3-2 0,0-1 0,0 1 0,-1 0 0,0 0 0,0 0 0,-10-7 0,-18-19 0,10 0 0,20 25 0,0 1 0,-1 0 0,1 0 0,-1 0 0,0 0 0,-1 0 0,1 1 0,-1 0 0,0 0 0,0 0 0,0 1 0,-9-5 0,2 4 0,4 0 0,0 0 0,0 1 0,-1 0 0,0 1 0,1 0 0,-1 0 0,0 1 0,-16-1 0,25 2 0,-1 0 0,0 0 0,1 1 0,-1-1 0,1 0 0,-1 0 0,1 0 0,-1 1 0,0-1 0,1 0 0,-1 1 0,1-1 0,-1 0 0,1 1 0,-1-1 0,1 1 0,0-1 0,-1 1 0,1-1 0,0 1 0,-1-1 0,1 1 0,0-1 0,-1 1 0,1-1 0,0 1 0,0 0 0,0-1 0,0 1 0,-1-1 0,1 1 0,0 0 0,0-1 0,0 1 0,0 0 0,0-1 0,1 1 0,-1-1 0,0 1 0,0 0 0,0-1 0,0 1 0,1-1 0,-1 1 0,0-1 0,0 1 0,1-1 0,-1 1 0,1-1 0,-1 1 0,1 0 0,2 3 0,-1 0 0,1-1 0,0 1 0,0-1 0,6 6 0,2-1 0,0-2 0,0 1 0,0-1 0,0-1 0,1 0 0,0-1 0,0 0 0,1-1 0,-1 0 0,26 2 0,27 5 0,-26-3 0,39 1 0,405-6 0,-244-4 0,298 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18:33:21.6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2195 149 24575,'-6'1'0,"0"0"0,0 1 0,0 0 0,0 0 0,0 0 0,1 1 0,-1 0 0,1 0 0,-8 5 0,-14 8 0,-17 6 0,20-10 0,-49 19 0,62-26 0,0 0 0,-1 0 0,2 1 0,-20 14 0,21-13 0,1-1 0,-1-1 0,0 1 0,0-2 0,0 1 0,-1-1 0,-19 5 0,-6-5 0,-1-1 0,1-2 0,-44-4 0,1 0 0,-279 3 0,334-2 0,0-1 0,1-1 0,-1-1 0,1-1 0,-41-16 0,34 11 0,0 2 0,-45-9 0,46 15 0,-44 1 0,2 0 0,65 1 0,-1 0 0,1-1 0,-1 0 0,1 0 0,-1 0 0,1-1 0,0 1 0,0-1 0,0 0 0,0-1 0,1 1 0,-1-1 0,-6-8 0,4 5 0,0-1 0,0-1 0,1 1 0,0-1 0,1 0 0,-8-17 0,10 20 0,1-1 0,0 1 0,1 0 0,-1-1 0,1 1 0,0-1 0,1 1 0,0-1 0,0 0 0,1-9 0,0 14 0,-1-1 0,1 0 0,0 1 0,0-1 0,0 1 0,0-1 0,1 1 0,-1 0 0,0-1 0,1 1 0,0 0 0,0 0 0,-1 0 0,1 0 0,0 0 0,0 1 0,1-1 0,-1 0 0,0 1 0,1 0 0,-1-1 0,1 1 0,-1 0 0,1 0 0,-1 1 0,1-1 0,3 0 0,22-2 0,1 1 0,-1 1 0,46 4 0,-3 1 0,-42-4 0,-3 0 0,34 4 0,-50-2 0,-1-1 0,0 2 0,0-1 0,0 1 0,0 1 0,0 0 0,10 6 0,-12-5 0,1 0 0,-1 0 0,0 0 0,0 1 0,0 1 0,-1-1 0,0 1 0,10 14 0,-13-16 0,-1-1 0,0 0 0,0 1 0,0-1 0,-1 1 0,1 0 0,-1-1 0,0 1 0,-1 0 0,1 0 0,-1 0 0,0 0 0,0-1 0,0 1 0,-1 0 0,1 0 0,-1 0 0,-2 6 0,1-6 0,-1 0 0,0 0 0,1 0 0,-1-1 0,-1 1 0,1-1 0,-1 1 0,0-1 0,0 0 0,0 0 0,0-1 0,-9 6 0,-7 4 0,-37 16 0,45-23 0,-12 3 0,0 0 0,-1-2 0,0-1 0,-48 5 0,17-2 0,24-5 0,-58 0 0,15-1 0,-69 20 0,-110-19 0,169-5 0,79 1 43,0-1 0,0 1-1,0-1 1,1 0 0,-1 0-1,0-1 1,-10-4 0,15 6-62,0-1 0,0 1 0,0-1 0,0 0 0,0 0 0,0 1 0,0-1 0,0 0 0,0 0 0,0 0 0,1 0 0,-1 0 0,0 0 0,1 0 0,-1 0 0,0 0 0,0-2 0,1 1-53,0 1 1,0-1-1,0 0 0,0 1 0,0-1 0,1 1 0,-1-1 0,0 1 1,1-1-1,-1 1 0,1-1 0,0 1 0,-1 0 0,1-1 0,0 1 1,0 0-1,0-1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B871266-AB40-497F-B997-36610F9C91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ABD4E4C-746C-443A-88AF-8C066FDDBB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874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4E4C-746C-443A-88AF-8C066FDDBBBD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885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D4E4C-746C-443A-88AF-8C066FDDBBBD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381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992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157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771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1766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4248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097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3720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0526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326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237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640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099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934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246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952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430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1264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17B9B4-3BA2-45B1-9D0D-13E20A14ED1B}" type="datetimeFigureOut">
              <a:rPr lang="he-IL" smtClean="0"/>
              <a:t>ג'/אדר/תשפ"ה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043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ckexchange.com/questions/32397/is-there-a-difference-between-perfect-full-and-complete-tre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ckexchange.com/questions/32397/is-there-a-difference-between-perfect-full-and-complete-tre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ckexchange.com/questions/32397/is-there-a-difference-between-perfect-full-and-complete-tre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vimints@gmail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180.png"/><Relationship Id="rId7" Type="http://schemas.openxmlformats.org/officeDocument/2006/relationships/image" Target="../media/image24.gif"/><Relationship Id="rId2" Type="http://schemas.openxmlformats.org/officeDocument/2006/relationships/hyperlink" Target="http://www.mathcs.emory.edu/~cheung/Courses/171/Syllabus/9-BinTree/BST-intro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Relationship Id="rId9" Type="http://schemas.openxmlformats.org/officeDocument/2006/relationships/image" Target="../media/image2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www.mathcs.emory.edu/~cheung/Courses/171/Syllabus/9-BinTree/BST-intro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32.gif"/><Relationship Id="rId2" Type="http://schemas.openxmlformats.org/officeDocument/2006/relationships/hyperlink" Target="http://www.mathcs.emory.edu/~cheung/Courses/171/Syllabus/9-BinTree/BST-intro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www.mathcs.emory.edu/~cheung/Courses/171/Syllabus/9-BinTree/BST-intr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://www.mathcs.emory.edu/~cheung/Courses/171/Syllabus/9-BinTree/BST-intro.html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://www.mathcs.emory.edu/~cheung/Courses/171/Syllabus/9-BinTree/BST-intro.html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://www.mathcs.emory.edu/~cheung/Courses/171/Syllabus/9-BinTree/BST-intro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://www.mathcs.emory.edu/~cheung/Courses/171/Syllabus/9-BinTree/BST-intro.htm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athcs.emory.edu/~cheung/Courses/171/Syllabus/9-BinTree/BST-intro.html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geeksforgeeks.org/binary-search-tree-set-2-delete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geeksforgeeks.org/binary-search-tree-set-2-delete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binary-search-tree-set-2-delet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elf-balancing_binary_search_tree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en.wikipedia.org/wiki/Red%E2%80%93black_tree" TargetMode="External"/><Relationship Id="rId4" Type="http://schemas.openxmlformats.org/officeDocument/2006/relationships/hyperlink" Target="http://en.wikipedia.org/wiki/AVL_tre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cs.usfca.edu/~galles/visualization/BST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customXml" Target="../ink/ink4.xml"/><Relationship Id="rId1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BST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tudy.cs50.net/" TargetMode="Externa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1433"/>
            <a:ext cx="9144000" cy="754955"/>
          </a:xfrm>
        </p:spPr>
        <p:txBody>
          <a:bodyPr>
            <a:normAutofit fontScale="90000"/>
          </a:bodyPr>
          <a:lstStyle/>
          <a:p>
            <a:r>
              <a:rPr lang="he-IL" sz="6600" b="1" dirty="0">
                <a:latin typeface="Abadi" panose="020B0604020202020204" pitchFamily="34" charset="0"/>
                <a:cs typeface="+mn-cs"/>
              </a:rPr>
              <a:t>מבני נתונים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89843-89A5-4582-BB2D-0E0710A02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4236"/>
            <a:ext cx="9144000" cy="440593"/>
          </a:xfrm>
        </p:spPr>
        <p:txBody>
          <a:bodyPr/>
          <a:lstStyle/>
          <a:p>
            <a:pPr rtl="0"/>
            <a:r>
              <a:rPr lang="he-IL" b="1" dirty="0"/>
              <a:t>תרגול 5 – עצים</a:t>
            </a:r>
          </a:p>
          <a:p>
            <a:pPr rtl="0"/>
            <a:endParaRPr lang="he-IL" b="1" dirty="0"/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64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עץ בינארי מלא</a:t>
            </a:r>
            <a:endParaRPr lang="he-IL" sz="18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33CC3-FC97-47B6-9425-FDA288731B87}"/>
              </a:ext>
            </a:extLst>
          </p:cNvPr>
          <p:cNvSpPr txBox="1">
            <a:spLocks/>
          </p:cNvSpPr>
          <p:nvPr/>
        </p:nvSpPr>
        <p:spPr>
          <a:xfrm>
            <a:off x="417094" y="1078030"/>
            <a:ext cx="11357811" cy="7510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b="1" dirty="0"/>
              <a:t>עץ בינארי מלא (</a:t>
            </a:r>
            <a:r>
              <a:rPr lang="en-US" sz="2800" b="1" dirty="0">
                <a:solidFill>
                  <a:srgbClr val="FFFF00"/>
                </a:solidFill>
              </a:rPr>
              <a:t>Full</a:t>
            </a:r>
            <a:r>
              <a:rPr lang="en-US" sz="2800" b="1" dirty="0"/>
              <a:t> Binary Tree</a:t>
            </a:r>
            <a:r>
              <a:rPr lang="he-IL" sz="2800" b="1" dirty="0"/>
              <a:t>) </a:t>
            </a:r>
          </a:p>
          <a:p>
            <a:r>
              <a:rPr lang="he-IL" dirty="0"/>
              <a:t>עץ בינארי הוא מלא אם כל לכל קודקוד יש 0 או 2 ילדים</a:t>
            </a:r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DD756C-2170-4857-9059-91217C1A4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6" t="43172" r="54368" b="30807"/>
          <a:stretch/>
        </p:blipFill>
        <p:spPr>
          <a:xfrm>
            <a:off x="3637213" y="2311552"/>
            <a:ext cx="4602012" cy="3843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8B494F-C1E2-4B36-A865-EB33B0D5C082}"/>
              </a:ext>
            </a:extLst>
          </p:cNvPr>
          <p:cNvSpPr/>
          <p:nvPr/>
        </p:nvSpPr>
        <p:spPr>
          <a:xfrm>
            <a:off x="4071487" y="6541404"/>
            <a:ext cx="11996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https://cs.stackexchange.com/questions/32397/is-there-a-difference-between-perfect-full-and-complete-tree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30651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עץ בינארי שלם</a:t>
            </a:r>
            <a:endParaRPr lang="he-IL" sz="18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33CC3-FC97-47B6-9425-FDA288731B87}"/>
              </a:ext>
            </a:extLst>
          </p:cNvPr>
          <p:cNvSpPr txBox="1">
            <a:spLocks/>
          </p:cNvSpPr>
          <p:nvPr/>
        </p:nvSpPr>
        <p:spPr>
          <a:xfrm>
            <a:off x="417094" y="1078030"/>
            <a:ext cx="11357811" cy="7510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b="1" dirty="0"/>
              <a:t>עץ בינארי שלם (</a:t>
            </a:r>
            <a:r>
              <a:rPr lang="en-US" sz="2800" b="1" dirty="0">
                <a:solidFill>
                  <a:srgbClr val="FFFF00"/>
                </a:solidFill>
              </a:rPr>
              <a:t>Complete</a:t>
            </a:r>
            <a:r>
              <a:rPr lang="en-US" sz="2800" b="1" dirty="0"/>
              <a:t> Binary Tree</a:t>
            </a:r>
            <a:r>
              <a:rPr lang="he-IL" sz="2800" b="1" dirty="0"/>
              <a:t>) </a:t>
            </a:r>
          </a:p>
          <a:p>
            <a:r>
              <a:rPr lang="he-IL" dirty="0"/>
              <a:t>עץ בינארי הוא עץ בינארי שלם אם כל הרמות מלאים בעלים חוץ מהרמה האחרונה</a:t>
            </a:r>
          </a:p>
          <a:p>
            <a:r>
              <a:rPr lang="he-IL" dirty="0"/>
              <a:t>כאשר כל העלים ברמה האחרונה הם מצד שמאל ככל היותר</a:t>
            </a:r>
          </a:p>
          <a:p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D946E-E0FA-4AB5-852C-7A915BD6D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3" t="43510" r="50579" b="29346"/>
          <a:stretch/>
        </p:blipFill>
        <p:spPr>
          <a:xfrm>
            <a:off x="3407344" y="2593156"/>
            <a:ext cx="5117188" cy="36632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2C799D-E156-41B8-ACE8-87A51DED537F}"/>
              </a:ext>
            </a:extLst>
          </p:cNvPr>
          <p:cNvSpPr/>
          <p:nvPr/>
        </p:nvSpPr>
        <p:spPr>
          <a:xfrm>
            <a:off x="4071487" y="6541404"/>
            <a:ext cx="11996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https://cs.stackexchange.com/questions/32397/is-there-a-difference-between-perfect-full-and-complete-tree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81709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עץ בינארי מושלם</a:t>
            </a:r>
            <a:endParaRPr lang="he-IL" sz="18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33CC3-FC97-47B6-9425-FDA288731B87}"/>
              </a:ext>
            </a:extLst>
          </p:cNvPr>
          <p:cNvSpPr txBox="1">
            <a:spLocks/>
          </p:cNvSpPr>
          <p:nvPr/>
        </p:nvSpPr>
        <p:spPr>
          <a:xfrm>
            <a:off x="417094" y="1078030"/>
            <a:ext cx="11357811" cy="7510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b="1" dirty="0"/>
              <a:t>עץ בינארי מושלם (</a:t>
            </a:r>
            <a:r>
              <a:rPr lang="en-US" sz="2800" b="1" dirty="0">
                <a:solidFill>
                  <a:srgbClr val="FFFF00"/>
                </a:solidFill>
              </a:rPr>
              <a:t>Perfect</a:t>
            </a:r>
            <a:r>
              <a:rPr lang="en-US" sz="2800" b="1" dirty="0"/>
              <a:t> Binary Tree</a:t>
            </a:r>
            <a:r>
              <a:rPr lang="he-IL" sz="2800" b="1" dirty="0"/>
              <a:t>) </a:t>
            </a:r>
          </a:p>
          <a:p>
            <a:r>
              <a:rPr lang="he-IL" dirty="0"/>
              <a:t>עץ בינארי מושלם הוא עץ בינארי כך שכל העלים נמצאים באותו מרחק מהשורש וכל הקודקודים הפנמיים בעלי 2 ילדים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B3F1B-FA14-476D-A8F9-8CFD71B40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52" t="40982" r="52237" b="39649"/>
          <a:stretch/>
        </p:blipFill>
        <p:spPr>
          <a:xfrm>
            <a:off x="2906829" y="2512803"/>
            <a:ext cx="5900287" cy="34356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5E4DF1-7579-4E3F-87FC-92000AE83E7D}"/>
              </a:ext>
            </a:extLst>
          </p:cNvPr>
          <p:cNvSpPr/>
          <p:nvPr/>
        </p:nvSpPr>
        <p:spPr>
          <a:xfrm>
            <a:off x="4071487" y="6541404"/>
            <a:ext cx="11996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https://cs.stackexchange.com/questions/32397/is-there-a-difference-between-perfect-full-and-complete-tree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17427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FD8D34-E246-4AFC-A2E3-12AD58FD2448}"/>
              </a:ext>
            </a:extLst>
          </p:cNvPr>
          <p:cNvSpPr/>
          <p:nvPr/>
        </p:nvSpPr>
        <p:spPr>
          <a:xfrm>
            <a:off x="545431" y="1006661"/>
            <a:ext cx="11053011" cy="4805567"/>
          </a:xfrm>
          <a:prstGeom prst="roundRect">
            <a:avLst>
              <a:gd name="adj" fmla="val 229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11" name="Picture 10" descr="×ª××¦××ª ×ª××× × ×¢×××¨ âªFULL BINARY TREEâ¬â">
            <a:extLst>
              <a:ext uri="{FF2B5EF4-FFF2-40B4-BE49-F238E27FC236}">
                <a16:creationId xmlns:a16="http://schemas.microsoft.com/office/drawing/2014/main" id="{92D39D35-BB2A-45C7-B696-EB72A77244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73" y="1677335"/>
            <a:ext cx="8867653" cy="3456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19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עץ בינארי</a:t>
            </a:r>
          </a:p>
          <a:p>
            <a:r>
              <a:rPr lang="he-IL" sz="1800" dirty="0"/>
              <a:t>כל עץ ניתן לפרוק </a:t>
            </a:r>
            <a:r>
              <a:rPr lang="he-IL" sz="1800" b="1" dirty="0">
                <a:solidFill>
                  <a:srgbClr val="00B0F0"/>
                </a:solidFill>
              </a:rPr>
              <a:t>לשורש</a:t>
            </a:r>
            <a:r>
              <a:rPr lang="he-IL" sz="1800" dirty="0"/>
              <a:t>, תת-עץ </a:t>
            </a:r>
            <a:r>
              <a:rPr lang="he-IL" sz="1800" b="1" dirty="0">
                <a:solidFill>
                  <a:srgbClr val="92D050"/>
                </a:solidFill>
              </a:rPr>
              <a:t>שמאלי</a:t>
            </a:r>
            <a:r>
              <a:rPr lang="he-IL" sz="1800" dirty="0"/>
              <a:t> ותת-עץ </a:t>
            </a:r>
            <a:r>
              <a:rPr lang="he-IL" sz="1800" b="1" dirty="0">
                <a:solidFill>
                  <a:srgbClr val="FF33CC"/>
                </a:solidFill>
              </a:rPr>
              <a:t>ימני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15364" name="Picture 4" descr="×ª××¦××ª ×ª××× × ×¢×××¨ âªleft subtree right subtree binaryâ¬â">
            <a:extLst>
              <a:ext uri="{FF2B5EF4-FFF2-40B4-BE49-F238E27FC236}">
                <a16:creationId xmlns:a16="http://schemas.microsoft.com/office/drawing/2014/main" id="{3565FBB7-8F2D-497F-AF52-540D06B0F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4" b="16422"/>
          <a:stretch/>
        </p:blipFill>
        <p:spPr bwMode="auto">
          <a:xfrm>
            <a:off x="1524000" y="1335780"/>
            <a:ext cx="9144000" cy="450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0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532" y="111907"/>
            <a:ext cx="12214459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שיטות מעבר על עץ בינארי </a:t>
            </a:r>
            <a:r>
              <a:rPr lang="en-US" sz="4400" b="1" dirty="0"/>
              <a:t> tree traversal</a:t>
            </a:r>
            <a:endParaRPr lang="he-IL" sz="4400" b="1" dirty="0"/>
          </a:p>
          <a:p>
            <a:r>
              <a:rPr lang="en-US" sz="4400" b="1" dirty="0"/>
              <a:t> 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8" name="Picture 2" descr="×ª××¦××ª ×ª××× × ×¢×××¨ âªinorder preorder postorderâ¬â">
            <a:extLst>
              <a:ext uri="{FF2B5EF4-FFF2-40B4-BE49-F238E27FC236}">
                <a16:creationId xmlns:a16="http://schemas.microsoft.com/office/drawing/2014/main" id="{A61BA87F-160E-4D1A-BA58-EEE2731E9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177" r="58471" b="30235"/>
          <a:stretch/>
        </p:blipFill>
        <p:spPr bwMode="auto">
          <a:xfrm>
            <a:off x="1811554" y="1068896"/>
            <a:ext cx="7662646" cy="528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4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532" y="264990"/>
            <a:ext cx="12214459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שיטות מעבר על עץ בינארי </a:t>
            </a:r>
            <a:r>
              <a:rPr lang="en-US" sz="4400" b="1" dirty="0"/>
              <a:t> tree traversal</a:t>
            </a:r>
            <a:endParaRPr lang="he-IL" sz="4400" b="1" dirty="0"/>
          </a:p>
          <a:p>
            <a:r>
              <a:rPr lang="en-US" sz="4400" b="1" dirty="0"/>
              <a:t> 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F93AD-E6C4-4AB3-BD4C-01B3A2DE180E}"/>
              </a:ext>
            </a:extLst>
          </p:cNvPr>
          <p:cNvSpPr/>
          <p:nvPr/>
        </p:nvSpPr>
        <p:spPr>
          <a:xfrm>
            <a:off x="4283242" y="1282163"/>
            <a:ext cx="48511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00"/>
                </a:solidFill>
                <a:latin typeface="+mj-lt"/>
              </a:rPr>
              <a:t>Preorder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		</a:t>
            </a:r>
            <a:endParaRPr lang="he-IL" sz="40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E33F3-649F-48ED-9BA8-8A4CD6AFAB1C}"/>
              </a:ext>
            </a:extLst>
          </p:cNvPr>
          <p:cNvSpPr/>
          <p:nvPr/>
        </p:nvSpPr>
        <p:spPr>
          <a:xfrm>
            <a:off x="1825592" y="200855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עבור כל צומת יש להדפיס תחילה את ערכו, לאחר מכן לעבור לבנו השמאלי ולבסוף לבן הימני. </a:t>
            </a:r>
          </a:p>
        </p:txBody>
      </p:sp>
    </p:spTree>
    <p:extLst>
      <p:ext uri="{BB962C8B-B14F-4D97-AF65-F5344CB8AC3E}">
        <p14:creationId xmlns:p14="http://schemas.microsoft.com/office/powerpoint/2010/main" val="145348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922" y="233971"/>
            <a:ext cx="12214459" cy="2798044"/>
          </a:xfrm>
        </p:spPr>
        <p:txBody>
          <a:bodyPr>
            <a:normAutofit/>
          </a:bodyPr>
          <a:lstStyle/>
          <a:p>
            <a:r>
              <a:rPr lang="en-US" sz="4400" b="1" dirty="0"/>
              <a:t>preorder tree traversal</a:t>
            </a:r>
            <a:endParaRPr lang="he-IL" sz="4400" b="1" dirty="0"/>
          </a:p>
          <a:p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D7B2C-F843-495D-8DBD-D37E1766A13E}"/>
              </a:ext>
            </a:extLst>
          </p:cNvPr>
          <p:cNvSpPr/>
          <p:nvPr/>
        </p:nvSpPr>
        <p:spPr>
          <a:xfrm>
            <a:off x="2810578" y="3156617"/>
            <a:ext cx="7440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PreOrder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C38705"/>
                </a:solidFill>
                <a:latin typeface="Consolas" panose="020B0609020204030204" pitchFamily="49" charset="0"/>
              </a:rPr>
              <a:t>data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00A40F"/>
                </a:solidFill>
                <a:latin typeface="Consolas" panose="020B0609020204030204" pitchFamily="49" charset="0"/>
              </a:rPr>
              <a:t>" "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);</a:t>
            </a:r>
          </a:p>
          <a:p>
            <a:pPr lvl="2"/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PreOrder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PreOrder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94D6F3-AFCE-4284-B074-3F47FA64FF3D}"/>
              </a:ext>
            </a:extLst>
          </p:cNvPr>
          <p:cNvSpPr/>
          <p:nvPr/>
        </p:nvSpPr>
        <p:spPr>
          <a:xfrm>
            <a:off x="3125002" y="15366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pt-BR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pt-BR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F1C438"/>
                </a:solidFill>
                <a:latin typeface="Consolas" panose="020B0609020204030204" pitchFamily="49" charset="0"/>
              </a:rPr>
              <a:t>PreOrder</a:t>
            </a:r>
            <a:r>
              <a:rPr lang="pt-BR" b="1" dirty="0">
                <a:solidFill>
                  <a:srgbClr val="FFFFFF"/>
                </a:solidFill>
                <a:latin typeface="Consolas" panose="020B0609020204030204" pitchFamily="49" charset="0"/>
              </a:rPr>
              <a:t>() </a:t>
            </a:r>
            <a:r>
              <a:rPr lang="pt-BR" b="1" dirty="0">
                <a:solidFill>
                  <a:srgbClr val="666666"/>
                </a:solidFill>
                <a:latin typeface="Consolas" panose="020B0609020204030204" pitchFamily="49" charset="0"/>
              </a:rPr>
              <a:t>// (V,L,R)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PreOrder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38705"/>
                </a:solidFill>
                <a:latin typeface="Consolas" panose="020B0609020204030204" pitchFamily="49" charset="0"/>
              </a:rPr>
              <a:t>root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21422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F93AD-E6C4-4AB3-BD4C-01B3A2DE180E}"/>
              </a:ext>
            </a:extLst>
          </p:cNvPr>
          <p:cNvSpPr/>
          <p:nvPr/>
        </p:nvSpPr>
        <p:spPr>
          <a:xfrm>
            <a:off x="4283242" y="1282163"/>
            <a:ext cx="48511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Preorder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00"/>
                </a:solidFill>
                <a:latin typeface="+mj-lt"/>
              </a:rPr>
              <a:t>Inorder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		</a:t>
            </a:r>
            <a:endParaRPr lang="he-IL" sz="40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E33F3-649F-48ED-9BA8-8A4CD6AFAB1C}"/>
              </a:ext>
            </a:extLst>
          </p:cNvPr>
          <p:cNvSpPr/>
          <p:nvPr/>
        </p:nvSpPr>
        <p:spPr>
          <a:xfrm>
            <a:off x="1825592" y="200855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עבור כל צומת יש להדפיס תחילה את ערכו, לאחר מכן לעבור לבנו השמאלי ולבסוף לבן הימני.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667E2-82C9-4F3E-9918-4277DB4D0B3D}"/>
              </a:ext>
            </a:extLst>
          </p:cNvPr>
          <p:cNvSpPr/>
          <p:nvPr/>
        </p:nvSpPr>
        <p:spPr>
          <a:xfrm>
            <a:off x="2021305" y="3238832"/>
            <a:ext cx="875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עבור כל צומת יש להדפיס תחילה את בן השמאלי, לאחר מכן לעבור לערכו שלו ואז הבן הימני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79991D6-33F4-4F6A-8D30-3B950D7E0120}"/>
              </a:ext>
            </a:extLst>
          </p:cNvPr>
          <p:cNvSpPr txBox="1">
            <a:spLocks/>
          </p:cNvSpPr>
          <p:nvPr/>
        </p:nvSpPr>
        <p:spPr>
          <a:xfrm>
            <a:off x="-288758" y="162707"/>
            <a:ext cx="12214459" cy="27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4400" b="1"/>
              <a:t>שיטות מעבר על עץ בינארי </a:t>
            </a:r>
            <a:r>
              <a:rPr lang="en-US" sz="4400" b="1"/>
              <a:t> tree traversal</a:t>
            </a:r>
            <a:endParaRPr lang="he-IL" sz="4400" b="1"/>
          </a:p>
          <a:p>
            <a:r>
              <a:rPr lang="en-US" sz="4400" b="1"/>
              <a:t> </a:t>
            </a:r>
            <a:endParaRPr lang="he-IL" sz="4400" b="1" dirty="0"/>
          </a:p>
        </p:txBody>
      </p:sp>
    </p:spTree>
    <p:extLst>
      <p:ext uri="{BB962C8B-B14F-4D97-AF65-F5344CB8AC3E}">
        <p14:creationId xmlns:p14="http://schemas.microsoft.com/office/powerpoint/2010/main" val="300708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2" y="137620"/>
            <a:ext cx="12214459" cy="2798044"/>
          </a:xfrm>
        </p:spPr>
        <p:txBody>
          <a:bodyPr>
            <a:normAutofit/>
          </a:bodyPr>
          <a:lstStyle/>
          <a:p>
            <a:r>
              <a:rPr lang="en-US" sz="4400" b="1" dirty="0"/>
              <a:t>Inorder tree traversal</a:t>
            </a:r>
            <a:endParaRPr lang="he-IL" sz="4400" b="1" dirty="0"/>
          </a:p>
          <a:p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D7B2C-F843-495D-8DBD-D37E1766A13E}"/>
              </a:ext>
            </a:extLst>
          </p:cNvPr>
          <p:cNvSpPr/>
          <p:nvPr/>
        </p:nvSpPr>
        <p:spPr>
          <a:xfrm>
            <a:off x="2810578" y="3156617"/>
            <a:ext cx="7440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InOrder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C38705"/>
                </a:solidFill>
                <a:latin typeface="Consolas" panose="020B0609020204030204" pitchFamily="49" charset="0"/>
              </a:rPr>
              <a:t>data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00A40F"/>
                </a:solidFill>
                <a:latin typeface="Consolas" panose="020B0609020204030204" pitchFamily="49" charset="0"/>
              </a:rPr>
              <a:t>" "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);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94D6F3-AFCE-4284-B074-3F47FA64FF3D}"/>
              </a:ext>
            </a:extLst>
          </p:cNvPr>
          <p:cNvSpPr/>
          <p:nvPr/>
        </p:nvSpPr>
        <p:spPr>
          <a:xfrm>
            <a:off x="3125002" y="15366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pt-BR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pt-BR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InOrder</a:t>
            </a:r>
            <a:r>
              <a:rPr lang="pt-BR" b="1" dirty="0">
                <a:solidFill>
                  <a:srgbClr val="FFFFFF"/>
                </a:solidFill>
                <a:latin typeface="Consolas" panose="020B0609020204030204" pitchFamily="49" charset="0"/>
              </a:rPr>
              <a:t>() </a:t>
            </a:r>
            <a:r>
              <a:rPr lang="pt-BR" b="1" dirty="0">
                <a:solidFill>
                  <a:srgbClr val="666666"/>
                </a:solidFill>
                <a:latin typeface="Consolas" panose="020B0609020204030204" pitchFamily="49" charset="0"/>
              </a:rPr>
              <a:t>// (L,V,R)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38705"/>
                </a:solidFill>
                <a:latin typeface="Consolas" panose="020B0609020204030204" pitchFamily="49" charset="0"/>
              </a:rPr>
              <a:t>root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952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3533"/>
            <a:ext cx="9144000" cy="754955"/>
          </a:xfrm>
        </p:spPr>
        <p:txBody>
          <a:bodyPr>
            <a:normAutofit fontScale="90000"/>
          </a:bodyPr>
          <a:lstStyle/>
          <a:p>
            <a:r>
              <a:rPr lang="he-IL" sz="6600" b="1" dirty="0">
                <a:latin typeface="Abadi" panose="020B0604020202020204" pitchFamily="34" charset="0"/>
                <a:cs typeface="+mn-cs"/>
              </a:rPr>
              <a:t>היום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89843-89A5-4582-BB2D-0E0710A02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961" y="1708536"/>
            <a:ext cx="9144000" cy="3681988"/>
          </a:xfrm>
        </p:spPr>
        <p:txBody>
          <a:bodyPr>
            <a:no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b="1" dirty="0"/>
              <a:t>עצים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b="1" dirty="0"/>
              <a:t>עצים בינאריים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b="1" dirty="0"/>
              <a:t>עץ חיפוש בינארי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b="1" dirty="0"/>
              <a:t>תכונות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b="1" dirty="0"/>
              <a:t>עבודה עצמית</a:t>
            </a:r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 –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zvimints@gmail.com</a:t>
            </a:r>
            <a:r>
              <a:rPr lang="en-US" sz="1400" dirty="0"/>
              <a:t>  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2859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F93AD-E6C4-4AB3-BD4C-01B3A2DE180E}"/>
              </a:ext>
            </a:extLst>
          </p:cNvPr>
          <p:cNvSpPr/>
          <p:nvPr/>
        </p:nvSpPr>
        <p:spPr>
          <a:xfrm>
            <a:off x="4283242" y="1282163"/>
            <a:ext cx="48511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Preorder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Inorder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FFFF00"/>
                </a:solidFill>
                <a:latin typeface="+mj-lt"/>
              </a:rPr>
              <a:t>Postorder</a:t>
            </a:r>
            <a:endParaRPr lang="en-US" sz="4000" dirty="0">
              <a:solidFill>
                <a:srgbClr val="FFFF00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		</a:t>
            </a:r>
            <a:endParaRPr lang="he-IL" sz="40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E33F3-649F-48ED-9BA8-8A4CD6AFAB1C}"/>
              </a:ext>
            </a:extLst>
          </p:cNvPr>
          <p:cNvSpPr/>
          <p:nvPr/>
        </p:nvSpPr>
        <p:spPr>
          <a:xfrm>
            <a:off x="1825592" y="200855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עבור כל צומת יש להדפיס תחילה את ערכו, לאחר מכן לעבור לבנו השמאלי ולבסוף לבן הימני.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667E2-82C9-4F3E-9918-4277DB4D0B3D}"/>
              </a:ext>
            </a:extLst>
          </p:cNvPr>
          <p:cNvSpPr/>
          <p:nvPr/>
        </p:nvSpPr>
        <p:spPr>
          <a:xfrm>
            <a:off x="2021305" y="3238832"/>
            <a:ext cx="875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עבור כל צומת יש להדפיס תחילה את בן השמאלי, לאחר מכן לעבור לערכו שלו ואז הבן הימני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A0E62-B636-4D56-A406-D9584C5791DB}"/>
              </a:ext>
            </a:extLst>
          </p:cNvPr>
          <p:cNvSpPr/>
          <p:nvPr/>
        </p:nvSpPr>
        <p:spPr>
          <a:xfrm>
            <a:off x="2021305" y="4464997"/>
            <a:ext cx="8662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עבור כל צומת יש להדפיס תחילה את בנו </a:t>
            </a:r>
            <a:r>
              <a:rPr lang="he-IL" b="1" dirty="0"/>
              <a:t>השמאלי</a:t>
            </a:r>
            <a:r>
              <a:rPr lang="he-IL" dirty="0"/>
              <a:t>, אחר כך את בנו הימני ולבסוף את ערכו שלו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C2AC30D-E58F-4B97-9090-28C22C8E6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757" y="176349"/>
            <a:ext cx="10376486" cy="2798044"/>
          </a:xfrm>
        </p:spPr>
        <p:txBody>
          <a:bodyPr>
            <a:normAutofit/>
          </a:bodyPr>
          <a:lstStyle/>
          <a:p>
            <a:pPr algn="r" rtl="1"/>
            <a:r>
              <a:rPr lang="he-IL" sz="4400" b="1" dirty="0"/>
              <a:t>שיטות מעבר על עץ בינארי </a:t>
            </a:r>
            <a:r>
              <a:rPr lang="en-US" sz="4400" b="1" dirty="0"/>
              <a:t> tree traversal</a:t>
            </a:r>
            <a:endParaRPr lang="he-IL" sz="4400" b="1" dirty="0"/>
          </a:p>
          <a:p>
            <a:r>
              <a:rPr lang="en-US" sz="4400" b="1" dirty="0"/>
              <a:t> </a:t>
            </a:r>
            <a:endParaRPr lang="he-IL" sz="4400" b="1" dirty="0"/>
          </a:p>
        </p:txBody>
      </p:sp>
    </p:spTree>
    <p:extLst>
      <p:ext uri="{BB962C8B-B14F-4D97-AF65-F5344CB8AC3E}">
        <p14:creationId xmlns:p14="http://schemas.microsoft.com/office/powerpoint/2010/main" val="3017023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562" y="148750"/>
            <a:ext cx="12214459" cy="2798044"/>
          </a:xfrm>
        </p:spPr>
        <p:txBody>
          <a:bodyPr>
            <a:normAutofit/>
          </a:bodyPr>
          <a:lstStyle/>
          <a:p>
            <a:r>
              <a:rPr lang="en-US" sz="4400" b="1" dirty="0"/>
              <a:t>PostOrder tree traversal</a:t>
            </a:r>
            <a:endParaRPr lang="he-IL" sz="4400" b="1" dirty="0"/>
          </a:p>
          <a:p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D7B2C-F843-495D-8DBD-D37E1766A13E}"/>
              </a:ext>
            </a:extLst>
          </p:cNvPr>
          <p:cNvSpPr/>
          <p:nvPr/>
        </p:nvSpPr>
        <p:spPr>
          <a:xfrm>
            <a:off x="2810578" y="3156617"/>
            <a:ext cx="7440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PostOrder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PostOrder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PostOrder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C38705"/>
                </a:solidFill>
                <a:latin typeface="Consolas" panose="020B0609020204030204" pitchFamily="49" charset="0"/>
              </a:rPr>
              <a:t>data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00A40F"/>
                </a:solidFill>
                <a:latin typeface="Consolas" panose="020B0609020204030204" pitchFamily="49" charset="0"/>
              </a:rPr>
              <a:t>" "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);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94D6F3-AFCE-4284-B074-3F47FA64FF3D}"/>
              </a:ext>
            </a:extLst>
          </p:cNvPr>
          <p:cNvSpPr/>
          <p:nvPr/>
        </p:nvSpPr>
        <p:spPr>
          <a:xfrm>
            <a:off x="3125002" y="15366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pt-BR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pt-BR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PostOrder</a:t>
            </a:r>
            <a:r>
              <a:rPr lang="pt-BR" b="1" dirty="0">
                <a:solidFill>
                  <a:srgbClr val="FFFFFF"/>
                </a:solidFill>
                <a:latin typeface="Consolas" panose="020B0609020204030204" pitchFamily="49" charset="0"/>
              </a:rPr>
              <a:t>() </a:t>
            </a:r>
            <a:r>
              <a:rPr lang="pt-BR" b="1" dirty="0">
                <a:solidFill>
                  <a:srgbClr val="666666"/>
                </a:solidFill>
                <a:latin typeface="Consolas" panose="020B0609020204030204" pitchFamily="49" charset="0"/>
              </a:rPr>
              <a:t>// (L,R,V)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	PostOrder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38705"/>
                </a:solidFill>
                <a:latin typeface="Consolas" panose="020B0609020204030204" pitchFamily="49" charset="0"/>
              </a:rPr>
              <a:t>root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7687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F93AD-E6C4-4AB3-BD4C-01B3A2DE180E}"/>
              </a:ext>
            </a:extLst>
          </p:cNvPr>
          <p:cNvSpPr/>
          <p:nvPr/>
        </p:nvSpPr>
        <p:spPr>
          <a:xfrm>
            <a:off x="4283242" y="1282163"/>
            <a:ext cx="4851133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Preorder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+mj-lt"/>
              </a:rPr>
              <a:t>Inorder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+mj-lt"/>
              </a:rPr>
              <a:t>Postorder</a:t>
            </a:r>
            <a:endParaRPr lang="en-US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+mj-lt"/>
            </a:endParaRPr>
          </a:p>
          <a:p>
            <a:r>
              <a:rPr lang="en-US" sz="5400" dirty="0">
                <a:latin typeface="+mj-lt"/>
              </a:rPr>
              <a:t>       </a:t>
            </a:r>
            <a:r>
              <a:rPr lang="en-US" sz="5400" dirty="0">
                <a:solidFill>
                  <a:srgbClr val="FFFF00"/>
                </a:solidFill>
                <a:latin typeface="+mj-lt"/>
              </a:rPr>
              <a:t>…</a:t>
            </a:r>
            <a:endParaRPr lang="en-US" sz="4000" dirty="0">
              <a:solidFill>
                <a:srgbClr val="FFFF00"/>
              </a:solidFill>
              <a:latin typeface="+mj-lt"/>
            </a:endParaRPr>
          </a:p>
          <a:p>
            <a:r>
              <a:rPr lang="en-US" sz="4000" dirty="0">
                <a:latin typeface="+mj-lt"/>
              </a:rPr>
              <a:t>		</a:t>
            </a:r>
            <a:endParaRPr lang="he-IL" sz="40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E33F3-649F-48ED-9BA8-8A4CD6AFAB1C}"/>
              </a:ext>
            </a:extLst>
          </p:cNvPr>
          <p:cNvSpPr/>
          <p:nvPr/>
        </p:nvSpPr>
        <p:spPr>
          <a:xfrm>
            <a:off x="1825592" y="200855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עבור כל צומת יש להדפיס תחילה את ערכו, לאחר מכן לעבור לבנו השמאלי ולבסוף לבן הימני.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667E2-82C9-4F3E-9918-4277DB4D0B3D}"/>
              </a:ext>
            </a:extLst>
          </p:cNvPr>
          <p:cNvSpPr/>
          <p:nvPr/>
        </p:nvSpPr>
        <p:spPr>
          <a:xfrm>
            <a:off x="2021305" y="3238832"/>
            <a:ext cx="875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עבור כל צומת יש להדפיס תחילה את בן השמאלי, לאחר מכן לעבור לערכו שלו ואז הבן הימני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C2AC30D-E58F-4B97-9090-28C22C8E6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749" y="179361"/>
            <a:ext cx="10452501" cy="2798044"/>
          </a:xfrm>
        </p:spPr>
        <p:txBody>
          <a:bodyPr>
            <a:normAutofit/>
          </a:bodyPr>
          <a:lstStyle/>
          <a:p>
            <a:pPr algn="r" rtl="1"/>
            <a:r>
              <a:rPr lang="he-IL" sz="4400" b="1" dirty="0"/>
              <a:t>שיטות מעבר על עץ בינארי </a:t>
            </a:r>
            <a:r>
              <a:rPr lang="en-US" sz="4400" b="1" dirty="0"/>
              <a:t> tree traversal</a:t>
            </a:r>
            <a:endParaRPr lang="he-IL" sz="4400" b="1" dirty="0"/>
          </a:p>
          <a:p>
            <a:r>
              <a:rPr lang="en-US" sz="4400" b="1" dirty="0"/>
              <a:t> </a:t>
            </a:r>
            <a:endParaRPr lang="he-IL" sz="4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E19C0C-506E-231F-F0F7-C0F4BB943F43}"/>
              </a:ext>
            </a:extLst>
          </p:cNvPr>
          <p:cNvSpPr/>
          <p:nvPr/>
        </p:nvSpPr>
        <p:spPr>
          <a:xfrm>
            <a:off x="2021305" y="4464997"/>
            <a:ext cx="8662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עבור כל צומת יש להדפיס תחילה את בנו </a:t>
            </a:r>
            <a:r>
              <a:rPr lang="he-IL" b="1" dirty="0"/>
              <a:t>השמאלי</a:t>
            </a:r>
            <a:r>
              <a:rPr lang="he-IL" dirty="0"/>
              <a:t>, אחר כך את בנו הימני ולבסוף את ערכו שלו </a:t>
            </a:r>
          </a:p>
        </p:txBody>
      </p:sp>
    </p:spTree>
    <p:extLst>
      <p:ext uri="{BB962C8B-B14F-4D97-AF65-F5344CB8AC3E}">
        <p14:creationId xmlns:p14="http://schemas.microsoft.com/office/powerpoint/2010/main" val="163888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en-US" sz="4400" b="1" dirty="0" err="1"/>
              <a:t>PreOrder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13" name="Picture 2" descr="×ª××¦××ª ×ª××× × ×¢×××¨ âªinorder preorder postorderâ¬â">
            <a:extLst>
              <a:ext uri="{FF2B5EF4-FFF2-40B4-BE49-F238E27FC236}">
                <a16:creationId xmlns:a16="http://schemas.microsoft.com/office/drawing/2014/main" id="{46980DC3-6AB2-47C0-BD23-DF2F44D45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177" r="58471" b="30235"/>
          <a:stretch/>
        </p:blipFill>
        <p:spPr bwMode="auto">
          <a:xfrm>
            <a:off x="370759" y="925279"/>
            <a:ext cx="5194434" cy="35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0CFD22-1362-4100-89B3-FF513BE22B05}"/>
              </a:ext>
            </a:extLst>
          </p:cNvPr>
          <p:cNvSpPr/>
          <p:nvPr/>
        </p:nvSpPr>
        <p:spPr>
          <a:xfrm>
            <a:off x="6209962" y="2436325"/>
            <a:ext cx="7440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PreOrder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C38705"/>
                </a:solidFill>
                <a:latin typeface="Consolas" panose="020B0609020204030204" pitchFamily="49" charset="0"/>
              </a:rPr>
              <a:t>data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00A40F"/>
                </a:solidFill>
                <a:latin typeface="Consolas" panose="020B0609020204030204" pitchFamily="49" charset="0"/>
              </a:rPr>
              <a:t>" "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);</a:t>
            </a:r>
          </a:p>
          <a:p>
            <a:pPr lvl="2"/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PreOrder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PreOrder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3165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en-US" sz="4400" b="1" dirty="0" err="1"/>
              <a:t>PreOrder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10" name="Picture 2" descr="×ª××¦××ª ×ª××× × ×¢×××¨ âªinorder preorder postorderâ¬â">
            <a:extLst>
              <a:ext uri="{FF2B5EF4-FFF2-40B4-BE49-F238E27FC236}">
                <a16:creationId xmlns:a16="http://schemas.microsoft.com/office/drawing/2014/main" id="{43D427C0-8DB9-4213-AEAF-B1D07B3EF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2" t="5177" r="8860" b="75990"/>
          <a:stretch/>
        </p:blipFill>
        <p:spPr bwMode="auto">
          <a:xfrm>
            <a:off x="6328920" y="1382207"/>
            <a:ext cx="4339080" cy="7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×ª××¦××ª ×ª××× × ×¢×××¨ âªinorder preorder postorderâ¬â">
            <a:extLst>
              <a:ext uri="{FF2B5EF4-FFF2-40B4-BE49-F238E27FC236}">
                <a16:creationId xmlns:a16="http://schemas.microsoft.com/office/drawing/2014/main" id="{46980DC3-6AB2-47C0-BD23-DF2F44D45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177" r="58471" b="30235"/>
          <a:stretch/>
        </p:blipFill>
        <p:spPr bwMode="auto">
          <a:xfrm>
            <a:off x="122454" y="914769"/>
            <a:ext cx="5194434" cy="35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0CFD22-1362-4100-89B3-FF513BE22B05}"/>
              </a:ext>
            </a:extLst>
          </p:cNvPr>
          <p:cNvSpPr/>
          <p:nvPr/>
        </p:nvSpPr>
        <p:spPr>
          <a:xfrm>
            <a:off x="6209962" y="2436325"/>
            <a:ext cx="7440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PreOrder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C38705"/>
                </a:solidFill>
                <a:latin typeface="Consolas" panose="020B0609020204030204" pitchFamily="49" charset="0"/>
              </a:rPr>
              <a:t>data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00A40F"/>
                </a:solidFill>
                <a:latin typeface="Consolas" panose="020B0609020204030204" pitchFamily="49" charset="0"/>
              </a:rPr>
              <a:t>" "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);</a:t>
            </a:r>
          </a:p>
          <a:p>
            <a:pPr lvl="2"/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PreOrder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PreOrder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88290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en-US" sz="4400" b="1" dirty="0"/>
              <a:t>PostOrder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10" name="Picture 2" descr="×ª××¦××ª ×ª××× × ×¢×××¨ âªinorder preorder postorderâ¬â">
            <a:extLst>
              <a:ext uri="{FF2B5EF4-FFF2-40B4-BE49-F238E27FC236}">
                <a16:creationId xmlns:a16="http://schemas.microsoft.com/office/drawing/2014/main" id="{43D427C0-8DB9-4213-AEAF-B1D07B3EF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2" t="5177" r="8860" b="54394"/>
          <a:stretch/>
        </p:blipFill>
        <p:spPr bwMode="auto">
          <a:xfrm>
            <a:off x="6328920" y="1382208"/>
            <a:ext cx="4339080" cy="157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64D29E-7852-4D68-A851-52A050FF604E}"/>
              </a:ext>
            </a:extLst>
          </p:cNvPr>
          <p:cNvSpPr/>
          <p:nvPr/>
        </p:nvSpPr>
        <p:spPr>
          <a:xfrm>
            <a:off x="5604578" y="3266607"/>
            <a:ext cx="7440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PostOrder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PostOrder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PostOrder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C38705"/>
                </a:solidFill>
                <a:latin typeface="Consolas" panose="020B0609020204030204" pitchFamily="49" charset="0"/>
              </a:rPr>
              <a:t>data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00A40F"/>
                </a:solidFill>
                <a:latin typeface="Consolas" panose="020B0609020204030204" pitchFamily="49" charset="0"/>
              </a:rPr>
              <a:t>" "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);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pic>
        <p:nvPicPr>
          <p:cNvPr id="11" name="Picture 2" descr="×ª××¦××ª ×ª××× × ×¢×××¨ âªinorder preorder postorderâ¬â">
            <a:extLst>
              <a:ext uri="{FF2B5EF4-FFF2-40B4-BE49-F238E27FC236}">
                <a16:creationId xmlns:a16="http://schemas.microsoft.com/office/drawing/2014/main" id="{27744C98-EDD9-46F3-8598-861D419F9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177" r="58471" b="30235"/>
          <a:stretch/>
        </p:blipFill>
        <p:spPr bwMode="auto">
          <a:xfrm>
            <a:off x="122454" y="914769"/>
            <a:ext cx="5194434" cy="35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396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en-US" sz="4400" b="1" dirty="0" err="1"/>
              <a:t>InOrder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10" name="Picture 2" descr="×ª××¦××ª ×ª××× × ×¢×××¨ âªinorder preorder postorderâ¬â">
            <a:extLst>
              <a:ext uri="{FF2B5EF4-FFF2-40B4-BE49-F238E27FC236}">
                <a16:creationId xmlns:a16="http://schemas.microsoft.com/office/drawing/2014/main" id="{43D427C0-8DB9-4213-AEAF-B1D07B3EF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2" t="5177" r="8860" b="35807"/>
          <a:stretch/>
        </p:blipFill>
        <p:spPr bwMode="auto">
          <a:xfrm>
            <a:off x="6328920" y="1382207"/>
            <a:ext cx="4339080" cy="230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7B34B-AD74-4007-BE6A-9C38EDE3D69D}"/>
              </a:ext>
            </a:extLst>
          </p:cNvPr>
          <p:cNvSpPr/>
          <p:nvPr/>
        </p:nvSpPr>
        <p:spPr>
          <a:xfrm>
            <a:off x="5977288" y="3897250"/>
            <a:ext cx="7440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InOrder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C38705"/>
                </a:solidFill>
                <a:latin typeface="Consolas" panose="020B0609020204030204" pitchFamily="49" charset="0"/>
              </a:rPr>
              <a:t>data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00A40F"/>
                </a:solidFill>
                <a:latin typeface="Consolas" panose="020B0609020204030204" pitchFamily="49" charset="0"/>
              </a:rPr>
              <a:t>" "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 );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InOrder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current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C38705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pic>
        <p:nvPicPr>
          <p:cNvPr id="11" name="Picture 2" descr="×ª××¦××ª ×ª××× × ×¢×××¨ âªinorder preorder postorderâ¬â">
            <a:extLst>
              <a:ext uri="{FF2B5EF4-FFF2-40B4-BE49-F238E27FC236}">
                <a16:creationId xmlns:a16="http://schemas.microsoft.com/office/drawing/2014/main" id="{1617C5C2-6011-47F5-B483-AA62096DF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5177" r="58471" b="30235"/>
          <a:stretch/>
        </p:blipFill>
        <p:spPr bwMode="auto">
          <a:xfrm>
            <a:off x="122454" y="914769"/>
            <a:ext cx="5194434" cy="35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27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622" y="174620"/>
            <a:ext cx="9776059" cy="722817"/>
          </a:xfrm>
        </p:spPr>
        <p:txBody>
          <a:bodyPr>
            <a:normAutofit fontScale="85000" lnSpcReduction="10000"/>
          </a:bodyPr>
          <a:lstStyle/>
          <a:p>
            <a:pPr algn="r" rtl="1"/>
            <a:r>
              <a:rPr lang="he-IL" sz="4400" b="1" dirty="0"/>
              <a:t>עץ חיפוש בינארי </a:t>
            </a:r>
            <a:r>
              <a:rPr lang="en-US" sz="4400" b="1" dirty="0"/>
              <a:t>Binary Search Tree (BST)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89D8A-0CC1-45BA-BC49-7A53E06C6943}"/>
              </a:ext>
            </a:extLst>
          </p:cNvPr>
          <p:cNvSpPr/>
          <p:nvPr/>
        </p:nvSpPr>
        <p:spPr>
          <a:xfrm>
            <a:off x="3758727" y="6429405"/>
            <a:ext cx="9423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http://www.mathcs.emory.edu/~cheung/Courses/171/Syllabus/9-BinTree/BST-intro.html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C1B6182A-47A6-4841-821C-8BCF5F92F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649" y="917830"/>
                <a:ext cx="9776059" cy="2798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2000" b="1" dirty="0"/>
                  <a:t>עץ חיפוש בינארי הוא עץ בינארי כך שעבור כל קודקוד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he-IL" sz="2000" b="1" dirty="0"/>
                  <a:t> מתקיים כי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he-IL" sz="2000" dirty="0"/>
                  <a:t>הערכים של כל הקודקודים בתת עץ השמאלי של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he-IL" sz="2000" dirty="0"/>
                  <a:t> </a:t>
                </a:r>
                <a:r>
                  <a:rPr lang="he-IL" sz="2000" dirty="0">
                    <a:solidFill>
                      <a:srgbClr val="FF0000"/>
                    </a:solidFill>
                  </a:rPr>
                  <a:t>קטנים</a:t>
                </a:r>
                <a:r>
                  <a:rPr lang="he-IL" sz="2000" dirty="0"/>
                  <a:t> ממש מ-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he-IL" sz="2000" dirty="0"/>
                  <a:t>הערכים של כל הקודקודים בתת עץ הימני של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he-IL" sz="2000" dirty="0"/>
                  <a:t> </a:t>
                </a:r>
                <a:r>
                  <a:rPr lang="he-IL" sz="2000" dirty="0">
                    <a:solidFill>
                      <a:srgbClr val="00B050"/>
                    </a:solidFill>
                  </a:rPr>
                  <a:t>גדולים</a:t>
                </a:r>
                <a:r>
                  <a:rPr lang="he-IL" sz="2000" dirty="0"/>
                  <a:t> ממש מ-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endParaRPr lang="he-IL" sz="2000" b="1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C1B6182A-47A6-4841-821C-8BCF5F92F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649" y="917830"/>
                <a:ext cx="9776059" cy="2798044"/>
              </a:xfrm>
              <a:prstGeom prst="rect">
                <a:avLst/>
              </a:prstGeom>
              <a:blipFill>
                <a:blip r:embed="rId3"/>
                <a:stretch>
                  <a:fillRect t="-26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 descr="http://www.mathcs.emory.edu/~cheung/Courses/171/Syllabus/9-BinTree/FIGS/BST04.gif">
            <a:extLst>
              <a:ext uri="{FF2B5EF4-FFF2-40B4-BE49-F238E27FC236}">
                <a16:creationId xmlns:a16="http://schemas.microsoft.com/office/drawing/2014/main" id="{3BB629B1-DAA1-47C6-8615-3EA5CC77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65" y="2316852"/>
            <a:ext cx="50577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://www.mathcs.emory.edu/~cheung/Courses/171/Syllabus/9-BinTree/FIGS/BST04a.gif">
            <a:extLst>
              <a:ext uri="{FF2B5EF4-FFF2-40B4-BE49-F238E27FC236}">
                <a16:creationId xmlns:a16="http://schemas.microsoft.com/office/drawing/2014/main" id="{DF672F0F-BA34-45D8-AA90-11D26E4F9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97" y="2258292"/>
            <a:ext cx="56769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http://www.mathcs.emory.edu/~cheung/Courses/171/Syllabus/9-BinTree/FIGS/BST04b.gif">
            <a:extLst>
              <a:ext uri="{FF2B5EF4-FFF2-40B4-BE49-F238E27FC236}">
                <a16:creationId xmlns:a16="http://schemas.microsoft.com/office/drawing/2014/main" id="{C924FBA2-F6BC-43D8-BAEB-085AE92EC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97" y="2122372"/>
            <a:ext cx="5676900" cy="366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http://www.mathcs.emory.edu/~cheung/Courses/171/Syllabus/9-BinTree/FIGS/BST04c.gif">
            <a:extLst>
              <a:ext uri="{FF2B5EF4-FFF2-40B4-BE49-F238E27FC236}">
                <a16:creationId xmlns:a16="http://schemas.microsoft.com/office/drawing/2014/main" id="{918FA743-EC80-44F8-9CD2-3DDAB0C4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414" y="2118379"/>
            <a:ext cx="5631283" cy="373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http://www.mathcs.emory.edu/~cheung/Courses/171/Syllabus/9-BinTree/FIGS/BST04d.gif">
            <a:extLst>
              <a:ext uri="{FF2B5EF4-FFF2-40B4-BE49-F238E27FC236}">
                <a16:creationId xmlns:a16="http://schemas.microsoft.com/office/drawing/2014/main" id="{FF4C0425-88AD-40B6-8058-DC43CA691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756" y="2149842"/>
            <a:ext cx="5858488" cy="371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 descr="http://www.mathcs.emory.edu/~cheung/Courses/171/Syllabus/9-BinTree/FIGS/BST05.gif">
            <a:extLst>
              <a:ext uri="{FF2B5EF4-FFF2-40B4-BE49-F238E27FC236}">
                <a16:creationId xmlns:a16="http://schemas.microsoft.com/office/drawing/2014/main" id="{B7F078B6-1B36-4A04-A7A1-A92821FF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97" y="2068305"/>
            <a:ext cx="5943557" cy="387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16F90C1D-AD44-48B3-AA5B-73F6647D4E70}"/>
              </a:ext>
            </a:extLst>
          </p:cNvPr>
          <p:cNvSpPr/>
          <p:nvPr/>
        </p:nvSpPr>
        <p:spPr>
          <a:xfrm>
            <a:off x="4331368" y="2608446"/>
            <a:ext cx="3551723" cy="2651742"/>
          </a:xfrm>
          <a:prstGeom prst="mathMultiply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380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89810" y="75088"/>
            <a:ext cx="9144000" cy="2798044"/>
          </a:xfrm>
        </p:spPr>
        <p:txBody>
          <a:bodyPr>
            <a:normAutofit/>
          </a:bodyPr>
          <a:lstStyle/>
          <a:p>
            <a:pPr algn="r" rtl="1"/>
            <a:r>
              <a:rPr lang="he-IL" sz="4400" b="1" dirty="0"/>
              <a:t>חיפוש </a:t>
            </a:r>
            <a:r>
              <a:rPr lang="en-US" sz="4400" b="1" dirty="0"/>
              <a:t>Search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08FF3-9A40-457F-AC73-CACCD6B32387}"/>
              </a:ext>
            </a:extLst>
          </p:cNvPr>
          <p:cNvSpPr/>
          <p:nvPr/>
        </p:nvSpPr>
        <p:spPr>
          <a:xfrm>
            <a:off x="3203608" y="6438292"/>
            <a:ext cx="957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http://www.mathcs.emory.edu/~cheung/Courses/171/Syllabus/9-BinTree/BST-intro.html</a:t>
            </a:r>
            <a:endParaRPr lang="he-IL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BEC6472-9F64-499E-8FA6-8587822C508E}"/>
              </a:ext>
            </a:extLst>
          </p:cNvPr>
          <p:cNvSpPr txBox="1">
            <a:spLocks/>
          </p:cNvSpPr>
          <p:nvPr/>
        </p:nvSpPr>
        <p:spPr>
          <a:xfrm>
            <a:off x="1369996" y="900375"/>
            <a:ext cx="9144000" cy="27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b="1" dirty="0"/>
              <a:t>נרצה לחפש את </a:t>
            </a:r>
            <a:r>
              <a:rPr lang="he-IL" sz="2800" b="1" dirty="0">
                <a:solidFill>
                  <a:srgbClr val="00B050"/>
                </a:solidFill>
              </a:rPr>
              <a:t>7</a:t>
            </a:r>
            <a:r>
              <a:rPr lang="he-IL" sz="2800" b="1" dirty="0"/>
              <a:t> בעץ חיפוש בינארי</a:t>
            </a:r>
          </a:p>
        </p:txBody>
      </p:sp>
      <p:pic>
        <p:nvPicPr>
          <p:cNvPr id="31746" name="Picture 2" descr="http://www.mathcs.emory.edu/~cheung/Courses/171/Syllabus/9-BinTree/FIGS/BST04.gif">
            <a:extLst>
              <a:ext uri="{FF2B5EF4-FFF2-40B4-BE49-F238E27FC236}">
                <a16:creationId xmlns:a16="http://schemas.microsoft.com/office/drawing/2014/main" id="{33C94615-8E1C-49AE-84A2-7D8E4C1B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1790700"/>
            <a:ext cx="50577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www.mathcs.emory.edu/~cheung/Courses/171/Syllabus/9-BinTree/FIGS/BST06.gif">
            <a:extLst>
              <a:ext uri="{FF2B5EF4-FFF2-40B4-BE49-F238E27FC236}">
                <a16:creationId xmlns:a16="http://schemas.microsoft.com/office/drawing/2014/main" id="{13279E46-0EC5-4330-AECB-3CFAC937B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67" y="1808006"/>
            <a:ext cx="4997466" cy="32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http://www.mathcs.emory.edu/~cheung/Courses/171/Syllabus/9-BinTree/FIGS/BST06a.gif">
            <a:extLst>
              <a:ext uri="{FF2B5EF4-FFF2-40B4-BE49-F238E27FC236}">
                <a16:creationId xmlns:a16="http://schemas.microsoft.com/office/drawing/2014/main" id="{FF913D4C-3F9B-4CAA-9516-DA8BB36E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608" y="1730759"/>
            <a:ext cx="5784783" cy="333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http://www.mathcs.emory.edu/~cheung/Courses/171/Syllabus/9-BinTree/FIGS/BST06b.gif">
            <a:extLst>
              <a:ext uri="{FF2B5EF4-FFF2-40B4-BE49-F238E27FC236}">
                <a16:creationId xmlns:a16="http://schemas.microsoft.com/office/drawing/2014/main" id="{8DA0F5A9-14F2-46ED-A21E-600FD191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608" y="1431252"/>
            <a:ext cx="5784783" cy="43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14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08079" y="130195"/>
            <a:ext cx="9144000" cy="2798044"/>
          </a:xfrm>
        </p:spPr>
        <p:txBody>
          <a:bodyPr>
            <a:normAutofit/>
          </a:bodyPr>
          <a:lstStyle/>
          <a:p>
            <a:pPr algn="r" rtl="1"/>
            <a:r>
              <a:rPr lang="he-IL" sz="4400" b="1" dirty="0"/>
              <a:t>חיפוש </a:t>
            </a:r>
            <a:r>
              <a:rPr lang="en-US" sz="4400" b="1" dirty="0"/>
              <a:t>Search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08FF3-9A40-457F-AC73-CACCD6B32387}"/>
              </a:ext>
            </a:extLst>
          </p:cNvPr>
          <p:cNvSpPr/>
          <p:nvPr/>
        </p:nvSpPr>
        <p:spPr>
          <a:xfrm>
            <a:off x="3203608" y="6438292"/>
            <a:ext cx="957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http://www.mathcs.emory.edu/~cheung/Courses/171/Syllabus/9-BinTree/BST-intro.html</a:t>
            </a:r>
            <a:endParaRPr lang="he-IL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BEC6472-9F64-499E-8FA6-8587822C508E}"/>
              </a:ext>
            </a:extLst>
          </p:cNvPr>
          <p:cNvSpPr txBox="1">
            <a:spLocks/>
          </p:cNvSpPr>
          <p:nvPr/>
        </p:nvSpPr>
        <p:spPr>
          <a:xfrm>
            <a:off x="1369996" y="900375"/>
            <a:ext cx="9144000" cy="27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b="1" dirty="0"/>
              <a:t>נרצה לחפש את </a:t>
            </a:r>
            <a:r>
              <a:rPr lang="he-IL" sz="2800" b="1" dirty="0">
                <a:solidFill>
                  <a:srgbClr val="C00000"/>
                </a:solidFill>
              </a:rPr>
              <a:t>10</a:t>
            </a:r>
            <a:r>
              <a:rPr lang="he-IL" sz="2800" b="1" dirty="0"/>
              <a:t> בעץ חיפוש בינארי</a:t>
            </a:r>
          </a:p>
        </p:txBody>
      </p:sp>
      <p:pic>
        <p:nvPicPr>
          <p:cNvPr id="31746" name="Picture 2" descr="http://www.mathcs.emory.edu/~cheung/Courses/171/Syllabus/9-BinTree/FIGS/BST04.gif">
            <a:extLst>
              <a:ext uri="{FF2B5EF4-FFF2-40B4-BE49-F238E27FC236}">
                <a16:creationId xmlns:a16="http://schemas.microsoft.com/office/drawing/2014/main" id="{33C94615-8E1C-49AE-84A2-7D8E4C1B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1790700"/>
            <a:ext cx="50577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www.mathcs.emory.edu/~cheung/Courses/171/Syllabus/9-BinTree/FIGS/BST06.gif">
            <a:extLst>
              <a:ext uri="{FF2B5EF4-FFF2-40B4-BE49-F238E27FC236}">
                <a16:creationId xmlns:a16="http://schemas.microsoft.com/office/drawing/2014/main" id="{13279E46-0EC5-4330-AECB-3CFAC937B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67" y="1808006"/>
            <a:ext cx="4997466" cy="32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http://www.mathcs.emory.edu/~cheung/Courses/171/Syllabus/9-BinTree/FIGS/BST07.gif">
            <a:extLst>
              <a:ext uri="{FF2B5EF4-FFF2-40B4-BE49-F238E27FC236}">
                <a16:creationId xmlns:a16="http://schemas.microsoft.com/office/drawing/2014/main" id="{0BAF3154-B6C8-4CE2-8AEC-DCCCF12C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5" y="1795856"/>
            <a:ext cx="5324469" cy="332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mathcs.emory.edu/~cheung/Courses/171/Syllabus/9-BinTree/FIGS/BST07a.gif">
            <a:extLst>
              <a:ext uri="{FF2B5EF4-FFF2-40B4-BE49-F238E27FC236}">
                <a16:creationId xmlns:a16="http://schemas.microsoft.com/office/drawing/2014/main" id="{5BD7A5BF-3A24-49C1-9029-4EC0DF05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608" y="1790700"/>
            <a:ext cx="5938337" cy="3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www.mathcs.emory.edu/~cheung/Courses/171/Syllabus/9-BinTree/FIGS/BST07b.gif">
            <a:extLst>
              <a:ext uri="{FF2B5EF4-FFF2-40B4-BE49-F238E27FC236}">
                <a16:creationId xmlns:a16="http://schemas.microsoft.com/office/drawing/2014/main" id="{C0E7E736-F759-4782-88C7-C3CB4723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761" y="1712508"/>
            <a:ext cx="6734475" cy="348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DBA5F5-7183-4654-AFA8-794AB76F8C9A}"/>
              </a:ext>
            </a:extLst>
          </p:cNvPr>
          <p:cNvSpPr/>
          <p:nvPr/>
        </p:nvSpPr>
        <p:spPr>
          <a:xfrm>
            <a:off x="5036897" y="2967335"/>
            <a:ext cx="2118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STOP</a:t>
            </a:r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64435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dirty="0"/>
              <a:t>גרף</a:t>
            </a:r>
            <a:endParaRPr lang="he-IL" sz="1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0" y="747699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FBD184-AF93-4C78-BD6F-82EA778C8CEF}"/>
              </a:ext>
            </a:extLst>
          </p:cNvPr>
          <p:cNvSpPr txBox="1">
            <a:spLocks/>
          </p:cNvSpPr>
          <p:nvPr/>
        </p:nvSpPr>
        <p:spPr>
          <a:xfrm>
            <a:off x="1580815" y="1199644"/>
            <a:ext cx="10516270" cy="27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e-IL" b="1" dirty="0"/>
              <a:t>גרף </a:t>
            </a:r>
            <a:r>
              <a:rPr lang="en-US" b="1" dirty="0"/>
              <a:t>Graph</a:t>
            </a:r>
            <a:r>
              <a:rPr lang="he-IL" b="1" dirty="0"/>
              <a:t> (</a:t>
            </a:r>
            <a:r>
              <a:rPr lang="en-US" b="1" dirty="0"/>
              <a:t>G</a:t>
            </a:r>
            <a:r>
              <a:rPr lang="he-IL" b="1" dirty="0"/>
              <a:t>) </a:t>
            </a:r>
            <a:r>
              <a:rPr lang="he-IL" dirty="0"/>
              <a:t>– אוסף של כל הקודקודים וצלעות המחברים זוגות של קודקודים</a:t>
            </a:r>
          </a:p>
          <a:p>
            <a:pPr algn="r"/>
            <a:r>
              <a:rPr lang="he-IL" dirty="0"/>
              <a:t>	              מיוצג במחשב בד"כ ע"י</a:t>
            </a:r>
            <a:r>
              <a:rPr lang="en-US" b="1" dirty="0"/>
              <a:t>Adjacency</a:t>
            </a:r>
            <a:r>
              <a:rPr lang="en-US" dirty="0"/>
              <a:t> Matrix </a:t>
            </a:r>
            <a:r>
              <a:rPr lang="he-IL" dirty="0"/>
              <a:t> או </a:t>
            </a:r>
            <a:r>
              <a:rPr lang="en-US" b="1" dirty="0"/>
              <a:t>Adjacency</a:t>
            </a:r>
            <a:r>
              <a:rPr lang="en-US" dirty="0"/>
              <a:t> List</a:t>
            </a:r>
            <a:endParaRPr lang="he-IL" dirty="0"/>
          </a:p>
        </p:txBody>
      </p:sp>
      <p:pic>
        <p:nvPicPr>
          <p:cNvPr id="4098" name="Picture 2" descr="https://cdncontribute.geeksforgeeks.org/wp-content/uploads/undirectedgraph.png">
            <a:extLst>
              <a:ext uri="{FF2B5EF4-FFF2-40B4-BE49-F238E27FC236}">
                <a16:creationId xmlns:a16="http://schemas.microsoft.com/office/drawing/2014/main" id="{915E3E8C-87E1-48A4-A737-E8F5E581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21" y="2368172"/>
            <a:ext cx="2654779" cy="152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djacency Matrix Representation">
            <a:extLst>
              <a:ext uri="{FF2B5EF4-FFF2-40B4-BE49-F238E27FC236}">
                <a16:creationId xmlns:a16="http://schemas.microsoft.com/office/drawing/2014/main" id="{BB21663A-A22A-46A0-96F2-5A41D02DA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01"/>
          <a:stretch/>
        </p:blipFill>
        <p:spPr bwMode="auto">
          <a:xfrm>
            <a:off x="8725569" y="3893167"/>
            <a:ext cx="2486025" cy="27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djacency List Representation of Graph">
            <a:extLst>
              <a:ext uri="{FF2B5EF4-FFF2-40B4-BE49-F238E27FC236}">
                <a16:creationId xmlns:a16="http://schemas.microsoft.com/office/drawing/2014/main" id="{A1C767B8-C26A-4F21-BCA4-85E9791B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21" y="4220223"/>
            <a:ext cx="6151164" cy="240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5970D3-D356-4FF8-B6BB-A7C44A4F75F7}"/>
              </a:ext>
            </a:extLst>
          </p:cNvPr>
          <p:cNvSpPr/>
          <p:nvPr/>
        </p:nvSpPr>
        <p:spPr>
          <a:xfrm>
            <a:off x="8915954" y="3405821"/>
            <a:ext cx="188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Adjacency</a:t>
            </a:r>
            <a:r>
              <a:rPr lang="en-US" dirty="0"/>
              <a:t> Matrix 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3B50D6-A74C-4B95-B741-2CD1ED892C91}"/>
              </a:ext>
            </a:extLst>
          </p:cNvPr>
          <p:cNvSpPr/>
          <p:nvPr/>
        </p:nvSpPr>
        <p:spPr>
          <a:xfrm>
            <a:off x="5103423" y="3850891"/>
            <a:ext cx="152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Adjacency</a:t>
            </a:r>
            <a:r>
              <a:rPr lang="en-US" dirty="0"/>
              <a:t> List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1523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 rtl="1"/>
            <a:r>
              <a:rPr lang="he-IL" sz="4400" b="1" dirty="0"/>
              <a:t>הכנסה </a:t>
            </a:r>
            <a:r>
              <a:rPr lang="en-US" sz="4400" b="1" dirty="0"/>
              <a:t>Insert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08FF3-9A40-457F-AC73-CACCD6B32387}"/>
              </a:ext>
            </a:extLst>
          </p:cNvPr>
          <p:cNvSpPr/>
          <p:nvPr/>
        </p:nvSpPr>
        <p:spPr>
          <a:xfrm>
            <a:off x="3203608" y="6438292"/>
            <a:ext cx="957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http://www.mathcs.emory.edu/~cheung/Courses/171/Syllabus/9-BinTree/BST-intro.html</a:t>
            </a:r>
            <a:endParaRPr lang="he-IL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BEC6472-9F64-499E-8FA6-8587822C508E}"/>
              </a:ext>
            </a:extLst>
          </p:cNvPr>
          <p:cNvSpPr txBox="1">
            <a:spLocks/>
          </p:cNvSpPr>
          <p:nvPr/>
        </p:nvSpPr>
        <p:spPr>
          <a:xfrm>
            <a:off x="1369996" y="900375"/>
            <a:ext cx="9144000" cy="27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b="1" dirty="0"/>
              <a:t>נרצה להכניס את </a:t>
            </a:r>
            <a:r>
              <a:rPr lang="he-IL" sz="2800" b="1" dirty="0">
                <a:solidFill>
                  <a:srgbClr val="00B0F0"/>
                </a:solidFill>
              </a:rPr>
              <a:t>10</a:t>
            </a:r>
            <a:r>
              <a:rPr lang="he-IL" sz="2800" b="1" dirty="0"/>
              <a:t> בעץ חיפוש בינארי</a:t>
            </a:r>
          </a:p>
        </p:txBody>
      </p:sp>
      <p:pic>
        <p:nvPicPr>
          <p:cNvPr id="31746" name="Picture 2" descr="http://www.mathcs.emory.edu/~cheung/Courses/171/Syllabus/9-BinTree/FIGS/BST04.gif">
            <a:extLst>
              <a:ext uri="{FF2B5EF4-FFF2-40B4-BE49-F238E27FC236}">
                <a16:creationId xmlns:a16="http://schemas.microsoft.com/office/drawing/2014/main" id="{33C94615-8E1C-49AE-84A2-7D8E4C1B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941" y="1790700"/>
            <a:ext cx="50577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http://www.mathcs.emory.edu/~cheung/Courses/171/Syllabus/9-BinTree/FIGS/BST07c.gif">
            <a:extLst>
              <a:ext uri="{FF2B5EF4-FFF2-40B4-BE49-F238E27FC236}">
                <a16:creationId xmlns:a16="http://schemas.microsoft.com/office/drawing/2014/main" id="{61375166-BEBA-4054-A5FD-A7AF0E39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67" y="1519554"/>
            <a:ext cx="7714748" cy="41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BAC0CB-6FE9-4D59-9D1E-5D2F96665ADD}"/>
              </a:ext>
            </a:extLst>
          </p:cNvPr>
          <p:cNvSpPr/>
          <p:nvPr/>
        </p:nvSpPr>
        <p:spPr>
          <a:xfrm>
            <a:off x="2165684" y="1525782"/>
            <a:ext cx="1694047" cy="6591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54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 rtl="1"/>
            <a:r>
              <a:rPr lang="he-IL" sz="4400" b="1" dirty="0"/>
              <a:t>הכנסה </a:t>
            </a:r>
            <a:r>
              <a:rPr lang="en-US" sz="4400" b="1" dirty="0"/>
              <a:t>Insert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64514" name="Picture 2" descr="https://www.mathwarehouse.com/programming/images/binary-search-tree/binary-search-tree-insertion-animation.gif">
            <a:extLst>
              <a:ext uri="{FF2B5EF4-FFF2-40B4-BE49-F238E27FC236}">
                <a16:creationId xmlns:a16="http://schemas.microsoft.com/office/drawing/2014/main" id="{D7BBEDE6-F79D-4469-95EB-3C1690F551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13034"/>
            <a:ext cx="7772400" cy="49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56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איבר מינמלי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08FF3-9A40-457F-AC73-CACCD6B32387}"/>
              </a:ext>
            </a:extLst>
          </p:cNvPr>
          <p:cNvSpPr/>
          <p:nvPr/>
        </p:nvSpPr>
        <p:spPr>
          <a:xfrm>
            <a:off x="3203608" y="6438292"/>
            <a:ext cx="957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http://www.mathcs.emory.edu/~cheung/Courses/171/Syllabus/9-BinTree/BST-intro.html</a:t>
            </a:r>
            <a:endParaRPr lang="he-IL" dirty="0"/>
          </a:p>
        </p:txBody>
      </p:sp>
      <p:pic>
        <p:nvPicPr>
          <p:cNvPr id="35842" name="Picture 2" descr="http://www.mathcs.emory.edu/~cheung/Courses/171/Syllabus/9-BinTree/FIGS/BST13a.gif">
            <a:extLst>
              <a:ext uri="{FF2B5EF4-FFF2-40B4-BE49-F238E27FC236}">
                <a16:creationId xmlns:a16="http://schemas.microsoft.com/office/drawing/2014/main" id="{3ABDEAC6-92CE-42F9-9E10-0B909EA61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41" y="1026818"/>
            <a:ext cx="5965792" cy="40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7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איבר מינמלי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08FF3-9A40-457F-AC73-CACCD6B32387}"/>
              </a:ext>
            </a:extLst>
          </p:cNvPr>
          <p:cNvSpPr/>
          <p:nvPr/>
        </p:nvSpPr>
        <p:spPr>
          <a:xfrm>
            <a:off x="3203608" y="6438292"/>
            <a:ext cx="957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http://www.mathcs.emory.edu/~cheung/Courses/171/Syllabus/9-BinTree/BST-intro.html</a:t>
            </a:r>
            <a:endParaRPr lang="he-IL" dirty="0"/>
          </a:p>
        </p:txBody>
      </p:sp>
      <p:pic>
        <p:nvPicPr>
          <p:cNvPr id="36866" name="Picture 2" descr="http://www.mathcs.emory.edu/~cheung/Courses/171/Syllabus/9-BinTree/FIGS/BST13b.gif">
            <a:extLst>
              <a:ext uri="{FF2B5EF4-FFF2-40B4-BE49-F238E27FC236}">
                <a16:creationId xmlns:a16="http://schemas.microsoft.com/office/drawing/2014/main" id="{40026FCA-051E-4860-8129-22666D87C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958702"/>
            <a:ext cx="6185429" cy="444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954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איבר מקסימלי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08FF3-9A40-457F-AC73-CACCD6B32387}"/>
              </a:ext>
            </a:extLst>
          </p:cNvPr>
          <p:cNvSpPr/>
          <p:nvPr/>
        </p:nvSpPr>
        <p:spPr>
          <a:xfrm>
            <a:off x="3203608" y="6438292"/>
            <a:ext cx="957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http://www.mathcs.emory.edu/~cheung/Courses/171/Syllabus/9-BinTree/BST-intro.html</a:t>
            </a:r>
            <a:endParaRPr lang="he-IL" dirty="0"/>
          </a:p>
        </p:txBody>
      </p:sp>
      <p:pic>
        <p:nvPicPr>
          <p:cNvPr id="37890" name="Picture 2" descr="http://www.mathcs.emory.edu/~cheung/Courses/171/Syllabus/9-BinTree/FIGS/BST14a.gif">
            <a:extLst>
              <a:ext uri="{FF2B5EF4-FFF2-40B4-BE49-F238E27FC236}">
                <a16:creationId xmlns:a16="http://schemas.microsoft.com/office/drawing/2014/main" id="{5BDE3A45-6003-4C88-A29D-CD0C745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41" y="1070466"/>
            <a:ext cx="6219826" cy="420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54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איבר מקסימלי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08FF3-9A40-457F-AC73-CACCD6B32387}"/>
              </a:ext>
            </a:extLst>
          </p:cNvPr>
          <p:cNvSpPr/>
          <p:nvPr/>
        </p:nvSpPr>
        <p:spPr>
          <a:xfrm>
            <a:off x="3203608" y="6438292"/>
            <a:ext cx="957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http://www.mathcs.emory.edu/~cheung/Courses/171/Syllabus/9-BinTree/BST-intro.html</a:t>
            </a:r>
            <a:endParaRPr lang="he-IL" dirty="0"/>
          </a:p>
        </p:txBody>
      </p:sp>
      <p:pic>
        <p:nvPicPr>
          <p:cNvPr id="38914" name="Picture 2" descr="http://www.mathcs.emory.edu/~cheung/Courses/171/Syllabus/9-BinTree/FIGS/BST14b.gif">
            <a:extLst>
              <a:ext uri="{FF2B5EF4-FFF2-40B4-BE49-F238E27FC236}">
                <a16:creationId xmlns:a16="http://schemas.microsoft.com/office/drawing/2014/main" id="{76F392C4-9533-4EDF-AC25-981803F2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59" y="1058792"/>
            <a:ext cx="6873874" cy="425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874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איבר מקסימלי בתת עץ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08FF3-9A40-457F-AC73-CACCD6B32387}"/>
              </a:ext>
            </a:extLst>
          </p:cNvPr>
          <p:cNvSpPr/>
          <p:nvPr/>
        </p:nvSpPr>
        <p:spPr>
          <a:xfrm>
            <a:off x="3203608" y="6438292"/>
            <a:ext cx="957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http://www.mathcs.emory.edu/~cheung/Courses/171/Syllabus/9-BinTree/BST-intro.html</a:t>
            </a:r>
            <a:endParaRPr lang="he-IL" dirty="0"/>
          </a:p>
        </p:txBody>
      </p:sp>
      <p:pic>
        <p:nvPicPr>
          <p:cNvPr id="39938" name="Picture 2" descr="http://www.mathcs.emory.edu/~cheung/Courses/171/Syllabus/9-BinTree/FIGS/BST14c.gif">
            <a:extLst>
              <a:ext uri="{FF2B5EF4-FFF2-40B4-BE49-F238E27FC236}">
                <a16:creationId xmlns:a16="http://schemas.microsoft.com/office/drawing/2014/main" id="{23D5054D-8CDA-4C47-B1B4-8746D5692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17" y="1041857"/>
            <a:ext cx="7372350" cy="42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50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 rtl="1"/>
            <a:r>
              <a:rPr lang="he-IL" sz="4400" b="1" dirty="0"/>
              <a:t>מחיקה </a:t>
            </a:r>
            <a:r>
              <a:rPr lang="en-US" sz="4400" dirty="0"/>
              <a:t>remove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18257-D84F-4198-BE81-F78E1D057A2D}"/>
              </a:ext>
            </a:extLst>
          </p:cNvPr>
          <p:cNvSpPr/>
          <p:nvPr/>
        </p:nvSpPr>
        <p:spPr>
          <a:xfrm>
            <a:off x="5943600" y="6361558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https://www.geeksforgeeks.org/binary-search-tree-set-2-delete/</a:t>
            </a:r>
            <a:endParaRPr lang="he-I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6F83508-7A63-4FD6-9839-1EF9DB689F64}"/>
              </a:ext>
            </a:extLst>
          </p:cNvPr>
          <p:cNvSpPr txBox="1">
            <a:spLocks/>
          </p:cNvSpPr>
          <p:nvPr/>
        </p:nvSpPr>
        <p:spPr>
          <a:xfrm>
            <a:off x="3248526" y="1099206"/>
            <a:ext cx="9144000" cy="27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4400" b="1" dirty="0"/>
              <a:t>מקרה 1: לקודקוד </a:t>
            </a:r>
            <a:r>
              <a:rPr lang="he-IL" sz="4400" b="1" dirty="0">
                <a:solidFill>
                  <a:srgbClr val="FFFF00"/>
                </a:solidFill>
              </a:rPr>
              <a:t>אין</a:t>
            </a:r>
            <a:r>
              <a:rPr lang="he-IL" sz="4400" b="1" dirty="0"/>
              <a:t> בנים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01DA5-DDE6-452C-9973-30E9A3442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5" t="37894" r="44152" b="40819"/>
          <a:stretch/>
        </p:blipFill>
        <p:spPr>
          <a:xfrm>
            <a:off x="456532" y="2138858"/>
            <a:ext cx="7981615" cy="3272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853E8-D359-4EF4-8680-229970F00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50" t="37581" r="31901" b="41132"/>
          <a:stretch/>
        </p:blipFill>
        <p:spPr>
          <a:xfrm>
            <a:off x="8352056" y="2129681"/>
            <a:ext cx="3621234" cy="32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 rtl="1"/>
            <a:r>
              <a:rPr lang="he-IL" sz="4400" b="1" dirty="0"/>
              <a:t>מחיקה </a:t>
            </a:r>
            <a:r>
              <a:rPr lang="en-US" sz="4400" dirty="0"/>
              <a:t>remove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18257-D84F-4198-BE81-F78E1D057A2D}"/>
              </a:ext>
            </a:extLst>
          </p:cNvPr>
          <p:cNvSpPr/>
          <p:nvPr/>
        </p:nvSpPr>
        <p:spPr>
          <a:xfrm>
            <a:off x="5943600" y="6361558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https://www.geeksforgeeks.org/binary-search-tree-set-2-delete/</a:t>
            </a:r>
            <a:endParaRPr lang="he-I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6F83508-7A63-4FD6-9839-1EF9DB689F64}"/>
              </a:ext>
            </a:extLst>
          </p:cNvPr>
          <p:cNvSpPr txBox="1">
            <a:spLocks/>
          </p:cNvSpPr>
          <p:nvPr/>
        </p:nvSpPr>
        <p:spPr>
          <a:xfrm>
            <a:off x="3248526" y="1099206"/>
            <a:ext cx="9144000" cy="27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4400" b="1" dirty="0"/>
              <a:t>מקרה 2: לקודקוד בעל </a:t>
            </a:r>
            <a:r>
              <a:rPr lang="he-IL" sz="4400" b="1" dirty="0">
                <a:solidFill>
                  <a:srgbClr val="FFFF00"/>
                </a:solidFill>
              </a:rPr>
              <a:t>בן יחיד</a:t>
            </a:r>
            <a:endParaRPr lang="he-IL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48C9D-BE3F-4014-BC72-565DDC242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5" t="41170" r="43756" b="37543"/>
          <a:stretch/>
        </p:blipFill>
        <p:spPr>
          <a:xfrm>
            <a:off x="155901" y="2028629"/>
            <a:ext cx="8635173" cy="3493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66491-16DB-4517-8751-B252BFE7D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19" t="41170" r="32633" b="37543"/>
          <a:stretch/>
        </p:blipFill>
        <p:spPr>
          <a:xfrm>
            <a:off x="8229600" y="2026441"/>
            <a:ext cx="3806499" cy="34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 rtl="1"/>
            <a:r>
              <a:rPr lang="he-IL" sz="4400" b="1" dirty="0"/>
              <a:t>מחיקה </a:t>
            </a:r>
            <a:r>
              <a:rPr lang="en-US" sz="4400" dirty="0"/>
              <a:t>remove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18257-D84F-4198-BE81-F78E1D057A2D}"/>
              </a:ext>
            </a:extLst>
          </p:cNvPr>
          <p:cNvSpPr/>
          <p:nvPr/>
        </p:nvSpPr>
        <p:spPr>
          <a:xfrm>
            <a:off x="5943600" y="6361558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https://www.geeksforgeeks.org/binary-search-tree-set-2-delete/</a:t>
            </a:r>
            <a:endParaRPr lang="he-IL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6F83508-7A63-4FD6-9839-1EF9DB689F64}"/>
              </a:ext>
            </a:extLst>
          </p:cNvPr>
          <p:cNvSpPr txBox="1">
            <a:spLocks/>
          </p:cNvSpPr>
          <p:nvPr/>
        </p:nvSpPr>
        <p:spPr>
          <a:xfrm>
            <a:off x="0" y="899945"/>
            <a:ext cx="12237360" cy="1710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4000" b="1" dirty="0"/>
              <a:t>מקרה 3: לקודקוד </a:t>
            </a:r>
            <a:r>
              <a:rPr lang="he-IL" sz="4000" b="1" dirty="0">
                <a:solidFill>
                  <a:srgbClr val="FFFF00"/>
                </a:solidFill>
              </a:rPr>
              <a:t>2 בנים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3000" b="1" dirty="0"/>
              <a:t>2</a:t>
            </a:r>
            <a:r>
              <a:rPr lang="he-IL" sz="3000" b="1" dirty="0"/>
              <a:t> אופציות:</a:t>
            </a:r>
          </a:p>
          <a:p>
            <a:pPr marL="742950" indent="-742950">
              <a:buAutoNum type="arabicParenR"/>
            </a:pPr>
            <a:r>
              <a:rPr lang="he-IL" sz="3000" b="1" dirty="0"/>
              <a:t>לשים במקום האיבר שנמחק את האיבר הגדול ביותר בתת עץ השמאלי</a:t>
            </a:r>
          </a:p>
          <a:p>
            <a:pPr marL="742950" indent="-742950">
              <a:buAutoNum type="arabicParenR"/>
            </a:pPr>
            <a:r>
              <a:rPr lang="he-IL" sz="3000" b="1" dirty="0"/>
              <a:t>לשים במקום האיבר שנמחק את האיבר הקטן ביותר בתת עץ הימני</a:t>
            </a:r>
            <a:endParaRPr lang="en-US" sz="3000" b="1" dirty="0"/>
          </a:p>
          <a:p>
            <a:endParaRPr lang="he-IL" sz="4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1B7F0-3B0D-4542-AD70-B9CF87AD28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56" t="40108" r="43805" b="35748"/>
          <a:stretch/>
        </p:blipFill>
        <p:spPr>
          <a:xfrm>
            <a:off x="255845" y="2677786"/>
            <a:ext cx="7875566" cy="3734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BB5CA3-C0FA-4AA5-A72C-BC10C1CCB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81" t="40184" r="31559" b="35672"/>
          <a:stretch/>
        </p:blipFill>
        <p:spPr>
          <a:xfrm>
            <a:off x="8131411" y="2677786"/>
            <a:ext cx="3784072" cy="373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dirty="0"/>
              <a:t>עץ</a:t>
            </a:r>
            <a:endParaRPr lang="he-IL" sz="1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264517B1-940E-4166-819E-74DDD14F68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6270" y="1279432"/>
                <a:ext cx="9144000" cy="2798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he-IL" sz="2800" b="1" dirty="0"/>
                  <a:t>עץ </a:t>
                </a:r>
                <a:r>
                  <a:rPr lang="en-US" sz="2800" b="1" dirty="0"/>
                  <a:t>Tree</a:t>
                </a:r>
                <a:r>
                  <a:rPr lang="he-IL" sz="2800" b="1" dirty="0"/>
                  <a:t> (</a:t>
                </a:r>
                <a:r>
                  <a:rPr lang="en-US" sz="2800" b="1" dirty="0"/>
                  <a:t>T</a:t>
                </a:r>
                <a:r>
                  <a:rPr lang="he-IL" sz="2800" b="1" dirty="0"/>
                  <a:t>) </a:t>
                </a:r>
                <a:r>
                  <a:rPr lang="he-IL" sz="2800" dirty="0"/>
                  <a:t>– עץ הוא גרף </a:t>
                </a:r>
                <a:r>
                  <a:rPr lang="he-IL" sz="2800" b="1" dirty="0"/>
                  <a:t>חסר מעגלים</a:t>
                </a:r>
              </a:p>
              <a:p>
                <a:pPr algn="r"/>
                <a:endParaRPr lang="he-IL" sz="2800" dirty="0"/>
              </a:p>
              <a:p>
                <a:pPr algn="r"/>
                <a:r>
                  <a:rPr lang="he-IL" sz="2800" dirty="0"/>
                  <a:t>יהי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he-IL" sz="2800" b="0" dirty="0"/>
                  <a:t> גרף עם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800" dirty="0"/>
                  <a:t> קודקודים, אז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he-IL" sz="2800" b="0" dirty="0"/>
                  <a:t> הוא עץ</a:t>
                </a:r>
              </a:p>
              <a:p>
                <a:pPr algn="r"/>
                <a:r>
                  <a:rPr lang="he-IL" sz="2800" dirty="0"/>
                  <a:t>אם קיימים שניים מבין התנאים הבאים:</a:t>
                </a:r>
              </a:p>
              <a:p>
                <a:pPr marL="514350" indent="-514350" algn="r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he-IL" sz="2800" b="0" dirty="0"/>
                  <a:t> קשיר</a:t>
                </a:r>
              </a:p>
              <a:p>
                <a:pPr marL="514350" indent="-514350" algn="r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he-IL" sz="2800" b="0" dirty="0"/>
                  <a:t> חסר מעגלים</a:t>
                </a:r>
              </a:p>
              <a:p>
                <a:pPr marL="514350" indent="-514350" algn="r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he-IL" sz="2800" b="0" dirty="0"/>
                  <a:t> מכיל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he-IL" sz="2800" b="0" dirty="0"/>
                  <a:t> צלעות</a:t>
                </a:r>
                <a:endParaRPr lang="en-US" sz="2800" b="0" dirty="0"/>
              </a:p>
              <a:p>
                <a:pPr algn="r"/>
                <a:endParaRPr lang="he-IL" sz="1100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264517B1-940E-4166-819E-74DDD14F6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270" y="1279432"/>
                <a:ext cx="9144000" cy="2798044"/>
              </a:xfrm>
              <a:prstGeom prst="rect">
                <a:avLst/>
              </a:prstGeom>
              <a:blipFill>
                <a:blip r:embed="rId2"/>
                <a:stretch>
                  <a:fillRect t="-6100" r="-1200" b="-54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https://www.geeksforgeeks.org/wp-content/uploads/binary-tree-to-DLL.png">
            <a:extLst>
              <a:ext uri="{FF2B5EF4-FFF2-40B4-BE49-F238E27FC236}">
                <a16:creationId xmlns:a16="http://schemas.microsoft.com/office/drawing/2014/main" id="{3A34F8AF-0425-4818-942A-19473B781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3" y="1069320"/>
            <a:ext cx="6031478" cy="450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26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345" y="2376131"/>
            <a:ext cx="10983310" cy="2798044"/>
          </a:xfrm>
        </p:spPr>
        <p:txBody>
          <a:bodyPr>
            <a:normAutofit/>
          </a:bodyPr>
          <a:lstStyle/>
          <a:p>
            <a:r>
              <a:rPr lang="he-IL" sz="8000" b="1" dirty="0"/>
              <a:t>תכונות של עץ חיפוש בינארי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4223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תכונות של עץ חיפוש בינארי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778" y="977109"/>
                <a:ext cx="11199262" cy="2798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3200" b="1" dirty="0"/>
                  <a:t>מספר </a:t>
                </a:r>
                <a:r>
                  <a:rPr lang="he-IL" sz="3200" b="1" dirty="0">
                    <a:solidFill>
                      <a:srgbClr val="FFFF00"/>
                    </a:solidFill>
                  </a:rPr>
                  <a:t>הכולל</a:t>
                </a:r>
                <a:r>
                  <a:rPr lang="he-IL" sz="3200" b="1" dirty="0"/>
                  <a:t> של הקודקודים בעץ בינארי מושלם הינו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he-IL" sz="3200" b="1" dirty="0"/>
              </a:p>
              <a:p>
                <a:r>
                  <a:rPr lang="he-IL" sz="3200" b="1" dirty="0"/>
                  <a:t>כאשר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he-IL" sz="3200" b="1" dirty="0"/>
                  <a:t> הוא גובה העץ</a:t>
                </a:r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78" y="977109"/>
                <a:ext cx="11199262" cy="2798044"/>
              </a:xfrm>
              <a:prstGeom prst="rect">
                <a:avLst/>
              </a:prstGeom>
              <a:blipFill>
                <a:blip r:embed="rId2"/>
                <a:stretch>
                  <a:fillRect t="-3922" r="-7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A6E636F-FDD2-4799-BDFF-EA19ECF1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2" t="40982" r="52237" b="39649"/>
          <a:stretch/>
        </p:blipFill>
        <p:spPr>
          <a:xfrm>
            <a:off x="2165149" y="2231646"/>
            <a:ext cx="7263331" cy="42292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3811E6-8641-4E94-ABD2-B5E740827AE8}"/>
              </a:ext>
            </a:extLst>
          </p:cNvPr>
          <p:cNvSpPr/>
          <p:nvPr/>
        </p:nvSpPr>
        <p:spPr>
          <a:xfrm>
            <a:off x="1318956" y="3022284"/>
            <a:ext cx="9144000" cy="1540129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DFA9DB-2436-4C81-9FBF-9CCAFDFDCCC5}"/>
                  </a:ext>
                </a:extLst>
              </p:cNvPr>
              <p:cNvSpPr/>
              <p:nvPr/>
            </p:nvSpPr>
            <p:spPr>
              <a:xfrm>
                <a:off x="1729044" y="3239108"/>
                <a:ext cx="8429423" cy="978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+…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DFA9DB-2436-4C81-9FBF-9CCAFDFDC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044" y="3239108"/>
                <a:ext cx="8429423" cy="978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83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תכונות של עץ חיפוש בינארי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778" y="977109"/>
                <a:ext cx="10836443" cy="2798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3200" b="1" dirty="0"/>
                  <a:t>מספר </a:t>
                </a:r>
                <a:r>
                  <a:rPr lang="he-IL" sz="3200" b="1" dirty="0">
                    <a:solidFill>
                      <a:srgbClr val="FFFF00"/>
                    </a:solidFill>
                  </a:rPr>
                  <a:t>העלים</a:t>
                </a:r>
                <a:r>
                  <a:rPr lang="he-IL" sz="3200" b="1" dirty="0"/>
                  <a:t> בעץ בינארי מושלם </a:t>
                </a:r>
                <a:r>
                  <a:rPr lang="en-US" sz="3200" b="1" dirty="0"/>
                  <a:t>(Perfect)</a:t>
                </a:r>
                <a:r>
                  <a:rPr lang="he-IL" sz="3200" b="1" dirty="0"/>
                  <a:t> הינו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p>
                    </m:sSup>
                  </m:oMath>
                </a14:m>
                <a:endParaRPr lang="he-IL" sz="3200" b="1" dirty="0"/>
              </a:p>
              <a:p>
                <a:endParaRPr lang="he-IL" sz="3200" b="1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78" y="977109"/>
                <a:ext cx="10836443" cy="2798044"/>
              </a:xfrm>
              <a:prstGeom prst="rect">
                <a:avLst/>
              </a:prstGeom>
              <a:blipFill>
                <a:blip r:embed="rId2"/>
                <a:stretch>
                  <a:fillRect t="-43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A6E636F-FDD2-4799-BDFF-EA19ECF1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2" t="40982" r="52237" b="39649"/>
          <a:stretch/>
        </p:blipFill>
        <p:spPr>
          <a:xfrm>
            <a:off x="2591869" y="1900027"/>
            <a:ext cx="6826451" cy="39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9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תכונות של עץ חיפוש בינארי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357" y="977109"/>
                <a:ext cx="11157286" cy="2798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3200" b="1" dirty="0"/>
                  <a:t>מספר </a:t>
                </a:r>
                <a:r>
                  <a:rPr lang="he-IL" sz="3200" b="1" dirty="0">
                    <a:solidFill>
                      <a:srgbClr val="FFFF00"/>
                    </a:solidFill>
                  </a:rPr>
                  <a:t>הצמתים הפנמיים </a:t>
                </a:r>
                <a:r>
                  <a:rPr lang="he-IL" sz="3200" b="1" dirty="0"/>
                  <a:t>בעץ בינארי מושלם (</a:t>
                </a:r>
                <a:r>
                  <a:rPr lang="en-US" sz="3200" b="1" dirty="0"/>
                  <a:t>Perfect</a:t>
                </a:r>
                <a:r>
                  <a:rPr lang="he-IL" sz="3200" b="1" dirty="0"/>
                  <a:t>) הינו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3200" b="1" dirty="0"/>
              </a:p>
              <a:p>
                <a:endParaRPr lang="he-IL" sz="3200" b="1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7" y="977109"/>
                <a:ext cx="11157286" cy="2798044"/>
              </a:xfrm>
              <a:prstGeom prst="rect">
                <a:avLst/>
              </a:prstGeom>
              <a:blipFill>
                <a:blip r:embed="rId2"/>
                <a:stretch>
                  <a:fillRect t="-43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584DE5E-225F-429C-B15E-E59F18CBE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52" t="40982" r="52237" b="39649"/>
          <a:stretch/>
        </p:blipFill>
        <p:spPr>
          <a:xfrm>
            <a:off x="2441608" y="1927239"/>
            <a:ext cx="6766559" cy="39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7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תכונות של עץ חיפוש בינארי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9533" y="977109"/>
                <a:ext cx="10836443" cy="2798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3200" b="1" dirty="0"/>
                  <a:t>מספר </a:t>
                </a:r>
                <a:r>
                  <a:rPr lang="he-IL" sz="3200" b="1" dirty="0">
                    <a:solidFill>
                      <a:srgbClr val="FFFF00"/>
                    </a:solidFill>
                  </a:rPr>
                  <a:t>הצמתים הכולל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he-IL" sz="3200" b="1" dirty="0">
                    <a:solidFill>
                      <a:srgbClr val="FFFF00"/>
                    </a:solidFill>
                  </a:rPr>
                  <a:t> </a:t>
                </a:r>
                <a:r>
                  <a:rPr lang="he-IL" sz="3200" b="1" dirty="0"/>
                  <a:t>בעץ בינארי שלם (</a:t>
                </a:r>
                <a:r>
                  <a:rPr lang="en-US" sz="3200" b="1" dirty="0"/>
                  <a:t>Complete</a:t>
                </a:r>
                <a:r>
                  <a:rPr lang="he-IL" sz="3200" b="1" dirty="0"/>
                  <a:t>)</a:t>
                </a:r>
              </a:p>
              <a:p>
                <a:r>
                  <a:rPr lang="he-IL" sz="3200" b="1" dirty="0"/>
                  <a:t>הוא בין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p>
                    </m:sSup>
                  </m:oMath>
                </a14:m>
                <a:r>
                  <a:rPr lang="he-IL" sz="3200" b="1" dirty="0"/>
                  <a:t> לבין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e-IL" sz="3200" b="1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33" y="977109"/>
                <a:ext cx="10836443" cy="2798044"/>
              </a:xfrm>
              <a:prstGeom prst="rect">
                <a:avLst/>
              </a:prstGeom>
              <a:blipFill>
                <a:blip r:embed="rId2"/>
                <a:stretch>
                  <a:fillRect t="-50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AFC05F8-CD23-45A0-A886-B49E2F013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3" t="43510" r="50579" b="29346"/>
          <a:stretch/>
        </p:blipFill>
        <p:spPr>
          <a:xfrm>
            <a:off x="3347988" y="2319899"/>
            <a:ext cx="5496024" cy="39344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8A4EAB-0F9D-47E1-9063-EFD320108FA9}"/>
              </a:ext>
            </a:extLst>
          </p:cNvPr>
          <p:cNvSpPr/>
          <p:nvPr/>
        </p:nvSpPr>
        <p:spPr>
          <a:xfrm>
            <a:off x="10227087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b="1" dirty="0">
                <a:solidFill>
                  <a:srgbClr val="C00000"/>
                </a:solidFill>
              </a:rPr>
              <a:t>הוכחה – תרגיל בית</a:t>
            </a:r>
            <a:endParaRPr lang="he-IL" dirty="0">
              <a:solidFill>
                <a:srgbClr val="C00000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D2711367-67B9-4371-964C-7C9C7DCC2F9C}"/>
              </a:ext>
            </a:extLst>
          </p:cNvPr>
          <p:cNvSpPr/>
          <p:nvPr/>
        </p:nvSpPr>
        <p:spPr>
          <a:xfrm>
            <a:off x="2817628" y="2434856"/>
            <a:ext cx="265814" cy="2530549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BDAB9E-1728-4A75-8004-D6C6521E466B}"/>
                  </a:ext>
                </a:extLst>
              </p:cNvPr>
              <p:cNvSpPr/>
              <p:nvPr/>
            </p:nvSpPr>
            <p:spPr>
              <a:xfrm>
                <a:off x="1593957" y="3239108"/>
                <a:ext cx="1153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BDAB9E-1728-4A75-8004-D6C6521E4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957" y="3239108"/>
                <a:ext cx="115371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451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תכונות של עץ חיפוש בינארי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779" y="977109"/>
                <a:ext cx="10836443" cy="2798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3200" b="1" dirty="0"/>
                  <a:t>גובה של עץ חיפוש בינארי הינו במקרה הטוב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e>
                    </m:d>
                  </m:oMath>
                </a14:m>
                <a:endParaRPr lang="en-US" sz="3200" b="1" dirty="0"/>
              </a:p>
              <a:p>
                <a:r>
                  <a:rPr lang="he-IL" sz="3200" b="1" dirty="0"/>
                  <a:t>ובמקרה הרע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3200" b="1" dirty="0"/>
              </a:p>
              <a:p>
                <a:endParaRPr lang="he-IL" sz="3200" b="1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9" y="977109"/>
                <a:ext cx="10836443" cy="2798044"/>
              </a:xfrm>
              <a:prstGeom prst="rect">
                <a:avLst/>
              </a:prstGeom>
              <a:blipFill>
                <a:blip r:embed="rId2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132" name="Picture 4" descr="×ª××¦××ª ×ª××× × ×¢×××¨ âªperfect binary treeâ¬â">
            <a:extLst>
              <a:ext uri="{FF2B5EF4-FFF2-40B4-BE49-F238E27FC236}">
                <a16:creationId xmlns:a16="http://schemas.microsoft.com/office/drawing/2014/main" id="{B46C66C7-5F20-4C2D-A956-FDD5F35C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4" y="2646824"/>
            <a:ext cx="6070600" cy="277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×ª××¦××ª ×ª××× × ×¢×××¨ âªpath graphâ¬â">
            <a:extLst>
              <a:ext uri="{FF2B5EF4-FFF2-40B4-BE49-F238E27FC236}">
                <a16:creationId xmlns:a16="http://schemas.microsoft.com/office/drawing/2014/main" id="{A9F352A7-AD00-42A1-AAD5-AE38D797D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r="52419"/>
          <a:stretch/>
        </p:blipFill>
        <p:spPr bwMode="auto">
          <a:xfrm>
            <a:off x="6970540" y="2652617"/>
            <a:ext cx="3797935" cy="277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781CD8-0E7A-4147-BCFE-EE302B0FF257}"/>
              </a:ext>
            </a:extLst>
          </p:cNvPr>
          <p:cNvSpPr/>
          <p:nvPr/>
        </p:nvSpPr>
        <p:spPr>
          <a:xfrm>
            <a:off x="10483761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b="1" dirty="0">
                <a:solidFill>
                  <a:srgbClr val="C00000"/>
                </a:solidFill>
              </a:rPr>
              <a:t>הוכחה בהרצאות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932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תכונות של עץ חיפוש בינארי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063" y="977109"/>
                <a:ext cx="10836443" cy="2798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3200" b="1" dirty="0"/>
                  <a:t>מספר הקודקודים המינמלי בעץ בינארי עם גובה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3200" b="1" dirty="0"/>
              </a:p>
              <a:p>
                <a:r>
                  <a:rPr lang="he-IL" sz="3200" b="1" dirty="0"/>
                  <a:t>הינו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he-IL" sz="3200" b="1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63" y="977109"/>
                <a:ext cx="10836443" cy="2798044"/>
              </a:xfrm>
              <a:prstGeom prst="rect">
                <a:avLst/>
              </a:prstGeom>
              <a:blipFill>
                <a:blip r:embed="rId2"/>
                <a:stretch>
                  <a:fillRect t="-50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6" descr="×ª××¦××ª ×ª××× × ×¢×××¨ âªpath graphâ¬â">
            <a:extLst>
              <a:ext uri="{FF2B5EF4-FFF2-40B4-BE49-F238E27FC236}">
                <a16:creationId xmlns:a16="http://schemas.microsoft.com/office/drawing/2014/main" id="{9F67DA3E-116F-4817-999C-891340D71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r="52419" b="57264"/>
          <a:stretch/>
        </p:blipFill>
        <p:spPr bwMode="auto">
          <a:xfrm rot="5400000">
            <a:off x="4010840" y="3729770"/>
            <a:ext cx="3797935" cy="10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831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תכונות של עץ חיפוש בינארי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778" y="977109"/>
                <a:ext cx="10836443" cy="2798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e-IL" sz="3200" b="1" dirty="0"/>
                  <a:t>כמות הצמתים הפנמיים בעץ בינארי </a:t>
                </a:r>
              </a:p>
              <a:p>
                <a:r>
                  <a:rPr lang="he-IL" sz="3200" b="1" dirty="0"/>
                  <a:t>בקטע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p>
                        </m:s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3200" b="1" dirty="0"/>
              </a:p>
              <a:p>
                <a:endParaRPr lang="he-IL" sz="3200" b="1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45C0E12E-F450-4BB6-B3D8-C91B0E1F4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78" y="977109"/>
                <a:ext cx="10836443" cy="2798044"/>
              </a:xfrm>
              <a:prstGeom prst="rect">
                <a:avLst/>
              </a:prstGeom>
              <a:blipFill>
                <a:blip r:embed="rId2"/>
                <a:stretch>
                  <a:fillRect t="-45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C0997B8-707D-44F0-98F0-D45219C92C20}"/>
              </a:ext>
            </a:extLst>
          </p:cNvPr>
          <p:cNvSpPr/>
          <p:nvPr/>
        </p:nvSpPr>
        <p:spPr>
          <a:xfrm>
            <a:off x="10211046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b="1" dirty="0">
                <a:solidFill>
                  <a:srgbClr val="C00000"/>
                </a:solidFill>
              </a:rPr>
              <a:t>הוכחה – תרגיל בית</a:t>
            </a:r>
            <a:endParaRPr lang="he-IL" dirty="0">
              <a:solidFill>
                <a:srgbClr val="C00000"/>
              </a:solidFill>
            </a:endParaRPr>
          </a:p>
        </p:txBody>
      </p:sp>
      <p:pic>
        <p:nvPicPr>
          <p:cNvPr id="11" name="Picture 4" descr="×ª××¦××ª ×ª××× × ×¢×××¨ âªperfect binary treeâ¬â">
            <a:extLst>
              <a:ext uri="{FF2B5EF4-FFF2-40B4-BE49-F238E27FC236}">
                <a16:creationId xmlns:a16="http://schemas.microsoft.com/office/drawing/2014/main" id="{0AB1C2C9-F85F-487D-96D2-3790679E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4" y="2646824"/>
            <a:ext cx="6070600" cy="277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×ª××¦××ª ×ª××× × ×¢×××¨ âªpath graphâ¬â">
            <a:extLst>
              <a:ext uri="{FF2B5EF4-FFF2-40B4-BE49-F238E27FC236}">
                <a16:creationId xmlns:a16="http://schemas.microsoft.com/office/drawing/2014/main" id="{95C64A99-62A0-4A5C-9408-DC2334D72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r="52419"/>
          <a:stretch/>
        </p:blipFill>
        <p:spPr bwMode="auto">
          <a:xfrm rot="5400000">
            <a:off x="7668899" y="2646823"/>
            <a:ext cx="3797935" cy="277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6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3FAAEE1-8FF4-45DF-8457-6F82F9949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7346" name="Picture 2" descr="×ª××¦××ª ×ª××× × ×¢×××¨ âªCOMPLEXITY TREE VS ARRAY VS BALANCEDâ¬â">
            <a:extLst>
              <a:ext uri="{FF2B5EF4-FFF2-40B4-BE49-F238E27FC236}">
                <a16:creationId xmlns:a16="http://schemas.microsoft.com/office/drawing/2014/main" id="{D304C346-0353-410B-AC77-B9288ED7A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27"/>
          <a:stretch/>
        </p:blipFill>
        <p:spPr bwMode="auto">
          <a:xfrm>
            <a:off x="1367548" y="1916724"/>
            <a:ext cx="9456903" cy="371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BB0D98-CDA0-4463-8EB9-ACF214CCF408}"/>
              </a:ext>
            </a:extLst>
          </p:cNvPr>
          <p:cNvSpPr/>
          <p:nvPr/>
        </p:nvSpPr>
        <p:spPr>
          <a:xfrm>
            <a:off x="1524000" y="6315755"/>
            <a:ext cx="8598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latin typeface="inherit"/>
              </a:rPr>
              <a:t>Improving</a:t>
            </a:r>
            <a:r>
              <a:rPr lang="en-US" dirty="0">
                <a:latin typeface="Arial" panose="020B0604020202020204" pitchFamily="34" charset="0"/>
              </a:rPr>
              <a:t> a BST can be done by making it </a:t>
            </a:r>
            <a:r>
              <a:rPr lang="en-US" u="sng" dirty="0"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balanced</a:t>
            </a:r>
            <a:r>
              <a:rPr lang="en-US" dirty="0">
                <a:latin typeface="Arial" panose="020B0604020202020204" pitchFamily="34" charset="0"/>
              </a:rPr>
              <a:t> - like </a:t>
            </a:r>
            <a:r>
              <a:rPr lang="en-US" u="sng" dirty="0">
                <a:solidFill>
                  <a:schemeClr val="accent1"/>
                </a:solidFill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AVL</a:t>
            </a:r>
            <a:r>
              <a:rPr lang="en-US" dirty="0">
                <a:latin typeface="Arial" panose="020B0604020202020204" pitchFamily="34" charset="0"/>
              </a:rPr>
              <a:t> or </a:t>
            </a:r>
            <a:r>
              <a:rPr lang="en-US" u="sng" dirty="0">
                <a:solidFill>
                  <a:schemeClr val="accent1"/>
                </a:solidFill>
                <a:latin typeface="inher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red-black-trees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br>
              <a:rPr lang="en-US" dirty="0"/>
            </a:br>
            <a:endParaRPr lang="he-IL" dirty="0"/>
          </a:p>
        </p:txBody>
      </p:sp>
      <p:pic>
        <p:nvPicPr>
          <p:cNvPr id="10" name="Picture 2" descr="×ª××¦××ª ×ª××× × ×¢×××¨ âªCOMPLEXITY TREE VS ARRAY VS BALANCEDâ¬â">
            <a:extLst>
              <a:ext uri="{FF2B5EF4-FFF2-40B4-BE49-F238E27FC236}">
                <a16:creationId xmlns:a16="http://schemas.microsoft.com/office/drawing/2014/main" id="{F12665CB-8AB8-4C33-B19D-94090F5FF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30" b="26487"/>
          <a:stretch/>
        </p:blipFill>
        <p:spPr bwMode="auto">
          <a:xfrm>
            <a:off x="1360504" y="5633581"/>
            <a:ext cx="9456903" cy="23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C621D08C-E9E7-4C51-A76A-7EF2DA0BCE23}"/>
              </a:ext>
            </a:extLst>
          </p:cNvPr>
          <p:cNvSpPr txBox="1">
            <a:spLocks/>
          </p:cNvSpPr>
          <p:nvPr/>
        </p:nvSpPr>
        <p:spPr>
          <a:xfrm>
            <a:off x="1524000" y="517702"/>
            <a:ext cx="9144000" cy="27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6600" b="1" dirty="0"/>
              <a:t>סיבוכיות </a:t>
            </a:r>
            <a:r>
              <a:rPr lang="en-US" sz="6600" b="1" dirty="0"/>
              <a:t>BST</a:t>
            </a:r>
            <a:endParaRPr lang="he-IL" sz="6600" b="1" dirty="0"/>
          </a:p>
        </p:txBody>
      </p:sp>
    </p:spTree>
    <p:extLst>
      <p:ext uri="{BB962C8B-B14F-4D97-AF65-F5344CB8AC3E}">
        <p14:creationId xmlns:p14="http://schemas.microsoft.com/office/powerpoint/2010/main" val="129959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BB0D98-CDA0-4463-8EB9-ACF214CCF408}"/>
              </a:ext>
            </a:extLst>
          </p:cNvPr>
          <p:cNvSpPr/>
          <p:nvPr/>
        </p:nvSpPr>
        <p:spPr>
          <a:xfrm>
            <a:off x="1524000" y="6315755"/>
            <a:ext cx="8598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hlinkClick r:id="rId2"/>
              </a:rPr>
              <a:t>https://www.cs.usfca.edu/~galles/visualization/BST.html</a:t>
            </a:r>
            <a:br>
              <a:rPr lang="en-US" dirty="0"/>
            </a:br>
            <a:endParaRPr lang="he-IL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621D08C-E9E7-4C51-A76A-7EF2DA0BCE23}"/>
              </a:ext>
            </a:extLst>
          </p:cNvPr>
          <p:cNvSpPr txBox="1">
            <a:spLocks/>
          </p:cNvSpPr>
          <p:nvPr/>
        </p:nvSpPr>
        <p:spPr>
          <a:xfrm>
            <a:off x="1524000" y="-12907"/>
            <a:ext cx="9144000" cy="27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/>
              <a:t>visualization</a:t>
            </a:r>
            <a:endParaRPr lang="he-IL" sz="6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4A9B8-0EF4-4704-BD47-54A4A83BF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01" r="2604" b="10201"/>
          <a:stretch/>
        </p:blipFill>
        <p:spPr>
          <a:xfrm>
            <a:off x="158750" y="949994"/>
            <a:ext cx="11874500" cy="51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הגדרות</a:t>
            </a:r>
            <a:endParaRPr lang="he-IL" sz="18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1026" name="Picture 2" descr="study50 slide">
            <a:extLst>
              <a:ext uri="{FF2B5EF4-FFF2-40B4-BE49-F238E27FC236}">
                <a16:creationId xmlns:a16="http://schemas.microsoft.com/office/drawing/2014/main" id="{B2F86A2F-40FE-4181-AC5D-639947949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/>
          <a:stretch/>
        </p:blipFill>
        <p:spPr bwMode="auto">
          <a:xfrm>
            <a:off x="-1" y="857250"/>
            <a:ext cx="607454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F57DBB6-003C-4281-89B9-3446A996BB88}"/>
              </a:ext>
            </a:extLst>
          </p:cNvPr>
          <p:cNvSpPr txBox="1">
            <a:spLocks/>
          </p:cNvSpPr>
          <p:nvPr/>
        </p:nvSpPr>
        <p:spPr>
          <a:xfrm>
            <a:off x="1944302" y="1185061"/>
            <a:ext cx="9990167" cy="6189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e-IL" sz="2800" b="1" dirty="0"/>
              <a:t>צומת (</a:t>
            </a:r>
            <a:r>
              <a:rPr lang="en-US" sz="2800" b="1" dirty="0"/>
              <a:t>Node</a:t>
            </a:r>
            <a:r>
              <a:rPr lang="he-IL" sz="2800" b="1" dirty="0"/>
              <a:t>) – </a:t>
            </a:r>
            <a:r>
              <a:rPr lang="he-IL" sz="2800" dirty="0"/>
              <a:t>איבר בתוך העץ</a:t>
            </a:r>
          </a:p>
          <a:p>
            <a:pPr algn="r"/>
            <a:r>
              <a:rPr lang="he-IL" sz="2800" b="1" dirty="0"/>
              <a:t>מסלול (</a:t>
            </a:r>
            <a:r>
              <a:rPr lang="en-US" sz="2800" b="1" dirty="0"/>
              <a:t>Path</a:t>
            </a:r>
            <a:r>
              <a:rPr lang="he-IL" sz="2800" b="1" dirty="0"/>
              <a:t>) – </a:t>
            </a:r>
            <a:r>
              <a:rPr lang="he-IL" sz="2800" dirty="0"/>
              <a:t>סדרת קודקוד בגרף בה כל שני קודקודים סמוכים מחוברים ע"י צלע</a:t>
            </a:r>
          </a:p>
          <a:p>
            <a:pPr algn="r"/>
            <a:r>
              <a:rPr lang="he-IL" sz="2800" b="1" dirty="0"/>
              <a:t>אב (</a:t>
            </a:r>
            <a:r>
              <a:rPr lang="en-US" sz="2800" b="1" dirty="0"/>
              <a:t>Parent</a:t>
            </a:r>
            <a:r>
              <a:rPr lang="he-IL" sz="2800" b="1" dirty="0"/>
              <a:t>) – </a:t>
            </a:r>
            <a:r>
              <a:rPr lang="he-IL" sz="2800" dirty="0"/>
              <a:t>צומת שיוצאת ממנה צלע לצומת אחרת</a:t>
            </a:r>
          </a:p>
          <a:p>
            <a:pPr algn="r"/>
            <a:r>
              <a:rPr lang="he-IL" sz="2800" b="1" dirty="0"/>
              <a:t>בן </a:t>
            </a:r>
            <a:r>
              <a:rPr lang="en-US" sz="2800" b="1" dirty="0"/>
              <a:t>(Child)</a:t>
            </a:r>
            <a:r>
              <a:rPr lang="he-IL" sz="2800" b="1" dirty="0"/>
              <a:t> – </a:t>
            </a:r>
            <a:r>
              <a:rPr lang="he-IL" sz="2800" dirty="0"/>
              <a:t>צומת שיש לו אב 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he-IL" sz="2800" dirty="0"/>
              <a:t>	</a:t>
            </a:r>
            <a:r>
              <a:rPr lang="en-US" sz="2800" dirty="0"/>
              <a:t>Left Child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US" sz="2800" dirty="0"/>
              <a:t>	Right Child</a:t>
            </a:r>
            <a:endParaRPr lang="he-IL" sz="2800" dirty="0"/>
          </a:p>
          <a:p>
            <a:pPr algn="r"/>
            <a:r>
              <a:rPr lang="he-IL" sz="2800" b="1" dirty="0"/>
              <a:t>שורש (</a:t>
            </a:r>
            <a:r>
              <a:rPr lang="en-US" sz="2800" b="1" dirty="0"/>
              <a:t>Root</a:t>
            </a:r>
            <a:r>
              <a:rPr lang="he-IL" sz="2800" b="1" dirty="0"/>
              <a:t>) – </a:t>
            </a:r>
            <a:r>
              <a:rPr lang="he-IL" sz="2800" dirty="0"/>
              <a:t>צומת יחיד בעץ שאין לו אב</a:t>
            </a:r>
          </a:p>
          <a:p>
            <a:pPr algn="r"/>
            <a:r>
              <a:rPr lang="he-IL" sz="2800" b="1" dirty="0"/>
              <a:t>עלה (</a:t>
            </a:r>
            <a:r>
              <a:rPr lang="en-US" sz="2800" b="1" dirty="0"/>
              <a:t>Leaf</a:t>
            </a:r>
            <a:r>
              <a:rPr lang="he-IL" sz="2800" b="1" dirty="0"/>
              <a:t>) – </a:t>
            </a:r>
            <a:r>
              <a:rPr lang="he-IL" sz="2800" dirty="0"/>
              <a:t>צומת שאין לו בנים</a:t>
            </a:r>
          </a:p>
        </p:txBody>
      </p:sp>
    </p:spTree>
    <p:extLst>
      <p:ext uri="{BB962C8B-B14F-4D97-AF65-F5344CB8AC3E}">
        <p14:creationId xmlns:p14="http://schemas.microsoft.com/office/powerpoint/2010/main" val="108704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 rtl="1"/>
            <a:r>
              <a:rPr lang="he-IL" sz="4400" b="1" dirty="0"/>
              <a:t>מימוש</a:t>
            </a:r>
            <a:r>
              <a:rPr lang="en-US" sz="4400" b="1" dirty="0"/>
              <a:t>Node.java </a:t>
            </a:r>
            <a:endParaRPr lang="he-IL" sz="44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F054D9-F878-4EE9-82BD-886275165729}"/>
              </a:ext>
            </a:extLst>
          </p:cNvPr>
          <p:cNvSpPr/>
          <p:nvPr/>
        </p:nvSpPr>
        <p:spPr>
          <a:xfrm>
            <a:off x="2915920" y="877560"/>
            <a:ext cx="762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/* Class containing left and right child of current node and key value*/</a:t>
            </a:r>
          </a:p>
          <a:p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class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C38705"/>
                </a:solidFill>
                <a:latin typeface="Consolas" panose="020B0609020204030204" pitchFamily="49" charset="0"/>
              </a:rPr>
              <a:t>data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C38705"/>
                </a:solidFill>
                <a:latin typeface="Consolas" panose="020B0609020204030204" pitchFamily="49" charset="0"/>
              </a:rPr>
              <a:t>right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9CF828"/>
                </a:solidFill>
                <a:latin typeface="Consolas" panose="020B0609020204030204" pitchFamily="49" charset="0"/>
              </a:rPr>
              <a:t>Node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C38705"/>
                </a:solidFill>
                <a:latin typeface="Consolas" panose="020B0609020204030204" pitchFamily="49" charset="0"/>
              </a:rPr>
              <a:t>left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F1C438"/>
                </a:solidFill>
                <a:latin typeface="Consolas" panose="020B0609020204030204" pitchFamily="49" charset="0"/>
              </a:rPr>
              <a:t>Node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69609"/>
                </a:solidFill>
                <a:latin typeface="Consolas" panose="020B0609020204030204" pitchFamily="49" charset="0"/>
              </a:rPr>
              <a:t>data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  <a:endParaRPr lang="he-IL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2800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this</a:t>
            </a:r>
            <a:r>
              <a:rPr lang="en-US" sz="28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800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data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800" b="1" dirty="0">
                <a:solidFill>
                  <a:srgbClr val="069609"/>
                </a:solidFill>
                <a:latin typeface="Consolas" panose="020B0609020204030204" pitchFamily="49" charset="0"/>
              </a:rPr>
              <a:t>data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2800" dirty="0">
                <a:solidFill>
                  <a:srgbClr val="C38705"/>
                </a:solidFill>
                <a:latin typeface="Consolas" panose="020B0609020204030204" pitchFamily="49" charset="0"/>
              </a:rPr>
              <a:t>left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C38705"/>
                </a:solidFill>
                <a:latin typeface="Consolas" panose="020B0609020204030204" pitchFamily="49" charset="0"/>
              </a:rPr>
              <a:t>right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null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e-IL" sz="2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4272665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pPr algn="ctr"/>
            <a:r>
              <a:rPr lang="he-IL" sz="4400" b="1" dirty="0"/>
              <a:t>תרגילים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D288962-A84F-48BA-AE98-C316C08E9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755" y="8310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he-IL" altLang="he-IL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he-IL" altLang="he-IL" sz="1000" b="0" i="0" u="none" strike="noStrike" cap="none" normalizeH="0" baseline="0">
                <a:ln>
                  <a:noFill/>
                </a:ln>
                <a:solidFill>
                  <a:srgbClr val="01034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תרגיל 10 לעבודה עצמית עץ חיפוש בינאריקובץ</a:t>
            </a:r>
            <a:r>
              <a:rPr kumimoji="0" lang="he-IL" altLang="he-I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498586-53BB-4EF6-BF1C-51535EF7D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1" t="25325" r="8974" b="29290"/>
          <a:stretch/>
        </p:blipFill>
        <p:spPr>
          <a:xfrm>
            <a:off x="685645" y="1784749"/>
            <a:ext cx="10820709" cy="39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3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DB42-1923-A502-E773-14C7A969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20638"/>
            <a:ext cx="9404723" cy="1400530"/>
          </a:xfrm>
        </p:spPr>
        <p:txBody>
          <a:bodyPr/>
          <a:lstStyle/>
          <a:p>
            <a:pPr algn="ctr"/>
            <a:r>
              <a:rPr lang="he-IL" dirty="0"/>
              <a:t>עוד תרגילים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D4B1D1-236A-4257-A195-A73088009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17" t="8561" r="11894" b="7792"/>
          <a:stretch/>
        </p:blipFill>
        <p:spPr>
          <a:xfrm>
            <a:off x="2442183" y="1487535"/>
            <a:ext cx="7307634" cy="5148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4BD996-4302-2575-A0F0-ABEFAA329DDB}"/>
                  </a:ext>
                </a:extLst>
              </p14:cNvPr>
              <p14:cNvContentPartPr/>
              <p14:nvPr/>
            </p14:nvContentPartPr>
            <p14:xfrm>
              <a:off x="9032240" y="1626080"/>
              <a:ext cx="375480" cy="40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4BD996-4302-2575-A0F0-ABEFAA329D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8240" y="1518080"/>
                <a:ext cx="4831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0B11C1-2E2E-2D3F-7DEA-612E644FF194}"/>
                  </a:ext>
                </a:extLst>
              </p14:cNvPr>
              <p14:cNvContentPartPr/>
              <p14:nvPr/>
            </p14:nvContentPartPr>
            <p14:xfrm>
              <a:off x="9021800" y="1635800"/>
              <a:ext cx="52920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0B11C1-2E2E-2D3F-7DEA-612E644FF1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9160" y="1572800"/>
                <a:ext cx="6548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91B2812-2A08-C9B5-021D-7A3BCAF25F69}"/>
                  </a:ext>
                </a:extLst>
              </p14:cNvPr>
              <p14:cNvContentPartPr/>
              <p14:nvPr/>
            </p14:nvContentPartPr>
            <p14:xfrm>
              <a:off x="9102440" y="2305760"/>
              <a:ext cx="456480" cy="10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91B2812-2A08-C9B5-021D-7A3BCAF25F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39800" y="2242760"/>
                <a:ext cx="5821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D6ABAF-782B-7C90-9D4B-8F810510A798}"/>
                  </a:ext>
                </a:extLst>
              </p14:cNvPr>
              <p14:cNvContentPartPr/>
              <p14:nvPr/>
            </p14:nvContentPartPr>
            <p14:xfrm>
              <a:off x="9052400" y="3118280"/>
              <a:ext cx="535680" cy="11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D6ABAF-782B-7C90-9D4B-8F810510A7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9400" y="3055280"/>
                <a:ext cx="661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AFAAA5-270B-92B9-A52C-816345C2A88D}"/>
                  </a:ext>
                </a:extLst>
              </p14:cNvPr>
              <p14:cNvContentPartPr/>
              <p14:nvPr/>
            </p14:nvContentPartPr>
            <p14:xfrm>
              <a:off x="9032240" y="4124480"/>
              <a:ext cx="5187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AFAAA5-270B-92B9-A52C-816345C2A8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9240" y="4061840"/>
                <a:ext cx="644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9CAA55-9E39-994B-3894-DE2397039DD1}"/>
                  </a:ext>
                </a:extLst>
              </p14:cNvPr>
              <p14:cNvContentPartPr/>
              <p14:nvPr/>
            </p14:nvContentPartPr>
            <p14:xfrm>
              <a:off x="8940440" y="4967960"/>
              <a:ext cx="732600" cy="124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9CAA55-9E39-994B-3894-DE2397039D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77800" y="4904960"/>
                <a:ext cx="858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F6D04A-D751-3CA6-ED28-DD99032AF026}"/>
                  </a:ext>
                </a:extLst>
              </p14:cNvPr>
              <p14:cNvContentPartPr/>
              <p14:nvPr/>
            </p14:nvContentPartPr>
            <p14:xfrm>
              <a:off x="8831360" y="5859680"/>
              <a:ext cx="790200" cy="145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F6D04A-D751-3CA6-ED28-DD99032AF02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68720" y="5797040"/>
                <a:ext cx="91584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312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3F0E3DA-9C3E-4518-9D4E-BCED04363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7040" y="2191465"/>
            <a:ext cx="9144000" cy="2798044"/>
          </a:xfrm>
        </p:spPr>
        <p:txBody>
          <a:bodyPr>
            <a:normAutofit/>
          </a:bodyPr>
          <a:lstStyle/>
          <a:p>
            <a:r>
              <a:rPr lang="he-IL" sz="8800" b="1" dirty="0"/>
              <a:t>שאלות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666B9E7-3581-400D-8DEA-26B4A1D56A92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2CB7F-610D-4B15-B19E-D0B7D335E1F7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1281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666B9E7-3581-400D-8DEA-26B4A1D56A92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2CB7F-610D-4B15-B19E-D0B7D335E1F7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4B2F0-E2D2-42BB-9759-6DFA16468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790" r="11973" b="74035"/>
          <a:stretch/>
        </p:blipFill>
        <p:spPr>
          <a:xfrm>
            <a:off x="1491916" y="634750"/>
            <a:ext cx="9423131" cy="1119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541C68-E4F7-460A-BAD5-F5E752DA1EC3}"/>
              </a:ext>
            </a:extLst>
          </p:cNvPr>
          <p:cNvSpPr/>
          <p:nvPr/>
        </p:nvSpPr>
        <p:spPr>
          <a:xfrm>
            <a:off x="3362591" y="6357850"/>
            <a:ext cx="5466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https://www.cs.usfca.edu/~galles/visualization/BST.html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399E6-0A47-47C7-B846-CD1A33813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 t="32140" r="35579" b="30105"/>
          <a:stretch/>
        </p:blipFill>
        <p:spPr>
          <a:xfrm>
            <a:off x="375010" y="2181189"/>
            <a:ext cx="5554151" cy="3763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33351-4BE7-49C3-AC4C-6842D2AA0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27" t="31805" r="36446" b="31229"/>
          <a:stretch/>
        </p:blipFill>
        <p:spPr>
          <a:xfrm>
            <a:off x="6737685" y="2167708"/>
            <a:ext cx="5079306" cy="37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1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הגדרות</a:t>
            </a:r>
            <a:endParaRPr lang="he-IL" sz="18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pic>
        <p:nvPicPr>
          <p:cNvPr id="1026" name="Picture 2" descr="study50 slide">
            <a:extLst>
              <a:ext uri="{FF2B5EF4-FFF2-40B4-BE49-F238E27FC236}">
                <a16:creationId xmlns:a16="http://schemas.microsoft.com/office/drawing/2014/main" id="{B2F86A2F-40FE-4181-AC5D-639947949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/>
          <a:stretch/>
        </p:blipFill>
        <p:spPr bwMode="auto">
          <a:xfrm>
            <a:off x="-1" y="857250"/>
            <a:ext cx="607454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tudy50 slide">
            <a:extLst>
              <a:ext uri="{FF2B5EF4-FFF2-40B4-BE49-F238E27FC236}">
                <a16:creationId xmlns:a16="http://schemas.microsoft.com/office/drawing/2014/main" id="{8473CE96-F9CA-4A53-B37A-69014A5F8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/>
          <a:stretch/>
        </p:blipFill>
        <p:spPr bwMode="auto">
          <a:xfrm>
            <a:off x="-10727" y="1203403"/>
            <a:ext cx="607454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2F57DBB6-003C-4281-89B9-3446A996B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6547" y="1018736"/>
                <a:ext cx="9144000" cy="5527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he-IL" sz="2800" b="1" dirty="0">
                    <a:latin typeface="Arial (Body)"/>
                  </a:rPr>
                  <a:t>צומת פנימי (</a:t>
                </a:r>
                <a:r>
                  <a:rPr lang="en-US" sz="2800" b="1" dirty="0">
                    <a:latin typeface="Arial (Body)"/>
                  </a:rPr>
                  <a:t>Internal Node</a:t>
                </a:r>
                <a:r>
                  <a:rPr lang="he-IL" sz="2800" b="1" dirty="0">
                    <a:latin typeface="Arial (Body)"/>
                  </a:rPr>
                  <a:t>) </a:t>
                </a:r>
                <a:r>
                  <a:rPr lang="he-IL" sz="2800" dirty="0">
                    <a:latin typeface="Arial (Body)"/>
                  </a:rPr>
                  <a:t>– צומת אשר אינו עלה</a:t>
                </a:r>
              </a:p>
              <a:p>
                <a:pPr algn="r"/>
                <a:endParaRPr lang="he-IL" sz="2800" b="1" dirty="0">
                  <a:latin typeface="Arial (Body)"/>
                </a:endParaRPr>
              </a:p>
              <a:p>
                <a:pPr algn="r"/>
                <a:r>
                  <a:rPr lang="he-IL" sz="2800" b="1" dirty="0">
                    <a:latin typeface="Arial (Body)"/>
                  </a:rPr>
                  <a:t>עומק צומת (</a:t>
                </a:r>
                <a:r>
                  <a:rPr lang="en-US" sz="2800" b="1" dirty="0">
                    <a:latin typeface="Arial (Body)"/>
                  </a:rPr>
                  <a:t>Depth</a:t>
                </a:r>
                <a:r>
                  <a:rPr lang="he-IL" sz="2800" b="1" dirty="0">
                    <a:latin typeface="Arial (Body)"/>
                  </a:rPr>
                  <a:t>) </a:t>
                </a:r>
                <a:r>
                  <a:rPr lang="he-IL" sz="2800" dirty="0">
                    <a:latin typeface="Arial (Body)"/>
                  </a:rPr>
                  <a:t>– מרחק (מספר צלעות) הצומת מהשורש</a:t>
                </a:r>
              </a:p>
              <a:p>
                <a:pPr algn="r"/>
                <a:endParaRPr lang="he-IL" sz="2800" b="1" dirty="0">
                  <a:latin typeface="Arial (Body)"/>
                </a:endParaRPr>
              </a:p>
              <a:p>
                <a:pPr algn="r"/>
                <a:r>
                  <a:rPr lang="he-IL" sz="2800" b="1" dirty="0">
                    <a:latin typeface="Arial (Body)"/>
                  </a:rPr>
                  <a:t>גובה </a:t>
                </a:r>
                <a:r>
                  <a:rPr lang="en-US" sz="2800" b="1" dirty="0">
                    <a:latin typeface="Arial (Body)"/>
                  </a:rPr>
                  <a:t>(Height)</a:t>
                </a:r>
                <a:r>
                  <a:rPr lang="he-IL" sz="2800" b="1" dirty="0">
                    <a:latin typeface="Arial (Body)"/>
                  </a:rPr>
                  <a:t> – </a:t>
                </a:r>
                <a:r>
                  <a:rPr lang="he-IL" sz="2800" dirty="0">
                    <a:latin typeface="Arial (Body)"/>
                  </a:rPr>
                  <a:t>המרחק (מספר צלעות) המקסימאלי </a:t>
                </a:r>
              </a:p>
              <a:p>
                <a:pPr algn="r"/>
                <a:r>
                  <a:rPr lang="he-IL" sz="2800" dirty="0">
                    <a:latin typeface="Arial (Body)"/>
                  </a:rPr>
                  <a:t>של צומת מעלה ( בתת עץ שלו )</a:t>
                </a:r>
              </a:p>
              <a:p>
                <a:pPr algn="r"/>
                <a:endParaRPr lang="he-IL" sz="2800" b="1" dirty="0">
                  <a:latin typeface="Arial (Body)"/>
                </a:endParaRPr>
              </a:p>
              <a:p>
                <a:pPr algn="r"/>
                <a:r>
                  <a:rPr lang="he-IL" sz="2800" b="1" dirty="0">
                    <a:latin typeface="Arial (Body)"/>
                  </a:rPr>
                  <a:t>גובה העץ </a:t>
                </a:r>
                <a:r>
                  <a:rPr lang="en-US" sz="2800" b="1" dirty="0">
                    <a:latin typeface="Arial (Body)"/>
                  </a:rPr>
                  <a:t>(Tree Height)</a:t>
                </a:r>
                <a:r>
                  <a:rPr lang="he-IL" sz="2800" b="1" dirty="0">
                    <a:latin typeface="Arial (Body)"/>
                  </a:rPr>
                  <a:t> –</a:t>
                </a:r>
                <a:r>
                  <a:rPr lang="he-IL" sz="2800" dirty="0">
                    <a:latin typeface="Arial (Body)"/>
                  </a:rPr>
                  <a:t>המרחק</a:t>
                </a:r>
                <a:r>
                  <a:rPr lang="he-IL" sz="2800" b="1" dirty="0">
                    <a:latin typeface="Arial (Body)"/>
                  </a:rPr>
                  <a:t> </a:t>
                </a:r>
                <a:r>
                  <a:rPr lang="he-IL" sz="2800" dirty="0">
                    <a:latin typeface="Arial (Body)"/>
                  </a:rPr>
                  <a:t>המקסימאלי </a:t>
                </a:r>
              </a:p>
              <a:p>
                <a:pPr algn="r"/>
                <a:r>
                  <a:rPr lang="he-IL" sz="2800" dirty="0">
                    <a:latin typeface="Arial (Body)"/>
                  </a:rPr>
                  <a:t>מהשורש עד עלה</a:t>
                </a:r>
                <a:r>
                  <a:rPr lang="en-US" sz="2800" dirty="0">
                    <a:latin typeface="Arial (Body)"/>
                  </a:rPr>
                  <a:t> </a:t>
                </a:r>
                <a:r>
                  <a:rPr lang="he-IL" sz="2800" dirty="0">
                    <a:latin typeface="Arial (Body)"/>
                  </a:rPr>
                  <a:t>(</a:t>
                </a:r>
                <a:r>
                  <a:rPr lang="en-US" sz="2800" dirty="0">
                    <a:latin typeface="Arial (Body)"/>
                  </a:rPr>
                  <a:t> </a:t>
                </a:r>
                <a:r>
                  <a:rPr lang="he-IL" sz="2800" dirty="0">
                    <a:latin typeface="Arial (Body)"/>
                  </a:rPr>
                  <a:t>נסמן בד"כ ע"י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he-IL" sz="2800" dirty="0">
                    <a:latin typeface="Arial (Body)"/>
                  </a:rPr>
                  <a:t> )</a:t>
                </a:r>
              </a:p>
              <a:p>
                <a:pPr algn="r"/>
                <a:endParaRPr lang="he-IL" sz="2800" b="1" dirty="0">
                  <a:latin typeface="Arial (Body)"/>
                </a:endParaRPr>
              </a:p>
              <a:p>
                <a:pPr algn="r"/>
                <a:r>
                  <a:rPr lang="he-IL" sz="2800" b="1" dirty="0">
                    <a:latin typeface="Arial (Body)"/>
                  </a:rPr>
                  <a:t>אחים</a:t>
                </a:r>
                <a:r>
                  <a:rPr lang="en-US" sz="2800" b="1" dirty="0">
                    <a:latin typeface="Arial (Body)"/>
                  </a:rPr>
                  <a:t>/</a:t>
                </a:r>
                <a:r>
                  <a:rPr lang="he-IL" sz="2800" b="1" dirty="0">
                    <a:latin typeface="Arial (Body)"/>
                  </a:rPr>
                  <a:t>שכנים (</a:t>
                </a:r>
                <a:r>
                  <a:rPr lang="en-US" sz="2800" b="1" dirty="0">
                    <a:latin typeface="Arial (Body)"/>
                  </a:rPr>
                  <a:t>Siblings</a:t>
                </a:r>
                <a:r>
                  <a:rPr lang="he-IL" sz="2800" b="1" dirty="0">
                    <a:latin typeface="Arial (Body)"/>
                  </a:rPr>
                  <a:t>) – </a:t>
                </a:r>
                <a:r>
                  <a:rPr lang="he-IL" sz="2800" dirty="0">
                    <a:latin typeface="Arial (Body)"/>
                  </a:rPr>
                  <a:t>צומת שיש להם אותו אב</a:t>
                </a: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2F57DBB6-003C-4281-89B9-3446A996B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547" y="1018736"/>
                <a:ext cx="9144000" cy="5527487"/>
              </a:xfrm>
              <a:prstGeom prst="rect">
                <a:avLst/>
              </a:prstGeom>
              <a:blipFill>
                <a:blip r:embed="rId4"/>
                <a:stretch>
                  <a:fillRect t="-2646" r="-14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5121F8F-4B30-4148-BED2-8ABD171F3233}"/>
              </a:ext>
            </a:extLst>
          </p:cNvPr>
          <p:cNvSpPr/>
          <p:nvPr/>
        </p:nvSpPr>
        <p:spPr>
          <a:xfrm>
            <a:off x="9852385" y="6488668"/>
            <a:ext cx="23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https://study.cs50.net/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50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F2575-C283-4A5A-89B5-8E8F42E0040A}"/>
              </a:ext>
            </a:extLst>
          </p:cNvPr>
          <p:cNvSpPr/>
          <p:nvPr/>
        </p:nvSpPr>
        <p:spPr>
          <a:xfrm>
            <a:off x="1232034" y="433137"/>
            <a:ext cx="10241280" cy="5929162"/>
          </a:xfrm>
          <a:prstGeom prst="roundRect">
            <a:avLst>
              <a:gd name="adj" fmla="val 2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pic>
        <p:nvPicPr>
          <p:cNvPr id="5122" name="Picture 2" descr="×ª××¦××ª ×ª××× × ×¢×××¨ âªheight vs depth treeâ¬â">
            <a:extLst>
              <a:ext uri="{FF2B5EF4-FFF2-40B4-BE49-F238E27FC236}">
                <a16:creationId xmlns:a16="http://schemas.microsoft.com/office/drawing/2014/main" id="{A8F39B74-3EA0-440C-ABD7-B39FA67FD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66" y="563078"/>
            <a:ext cx="4969774" cy="54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9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שימוש בעצים</a:t>
            </a:r>
            <a:endParaRPr lang="he-IL" sz="18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33CC3-FC97-47B6-9425-FDA288731B87}"/>
              </a:ext>
            </a:extLst>
          </p:cNvPr>
          <p:cNvSpPr txBox="1">
            <a:spLocks/>
          </p:cNvSpPr>
          <p:nvPr/>
        </p:nvSpPr>
        <p:spPr>
          <a:xfrm>
            <a:off x="336884" y="1260910"/>
            <a:ext cx="11357811" cy="7510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b="1" dirty="0"/>
              <a:t>משתמשים בעצים על מנת לאחסן מידע </a:t>
            </a:r>
            <a:r>
              <a:rPr lang="he-IL" b="1" dirty="0">
                <a:solidFill>
                  <a:srgbClr val="FFFF00"/>
                </a:solidFill>
              </a:rPr>
              <a:t>היררכי</a:t>
            </a:r>
            <a:r>
              <a:rPr lang="he-IL" b="1" dirty="0"/>
              <a:t>.</a:t>
            </a:r>
          </a:p>
          <a:p>
            <a:r>
              <a:rPr lang="he-IL" b="1" dirty="0"/>
              <a:t>מע"ה משתמשת בעצים בשביל תיקיות</a:t>
            </a:r>
            <a:r>
              <a:rPr lang="en-US" b="1" dirty="0"/>
              <a:t>Files and Folders </a:t>
            </a:r>
            <a:endParaRPr lang="he-IL" b="1" dirty="0"/>
          </a:p>
          <a:p>
            <a:endParaRPr lang="he-IL" b="1" dirty="0"/>
          </a:p>
          <a:p>
            <a:r>
              <a:rPr lang="he-IL" b="1" dirty="0"/>
              <a:t>מבנה נתונים </a:t>
            </a:r>
            <a:r>
              <a:rPr lang="he-IL" b="1" dirty="0">
                <a:solidFill>
                  <a:srgbClr val="FFFF00"/>
                </a:solidFill>
              </a:rPr>
              <a:t>דינאמי</a:t>
            </a:r>
            <a:r>
              <a:rPr lang="he-IL" b="1" dirty="0"/>
              <a:t> – קל להוסיף ולמחוק קודקודים (מידע)</a:t>
            </a:r>
          </a:p>
          <a:p>
            <a:endParaRPr lang="he-IL" b="1" dirty="0"/>
          </a:p>
          <a:p>
            <a:r>
              <a:rPr lang="he-IL" b="1" dirty="0"/>
              <a:t>בעץ בעל </a:t>
            </a:r>
            <a:r>
              <a:rPr lang="he-IL" b="1" dirty="0">
                <a:solidFill>
                  <a:srgbClr val="FFFF00"/>
                </a:solidFill>
              </a:rPr>
              <a:t>סדר</a:t>
            </a:r>
            <a:r>
              <a:rPr lang="he-IL" b="1" dirty="0"/>
              <a:t> קל לבצע חיפוש, מיון ואלגורתמי סיור בעץ (</a:t>
            </a:r>
            <a:r>
              <a:rPr lang="en-US" b="1" dirty="0"/>
              <a:t>Tree traversal algorithms</a:t>
            </a:r>
            <a:r>
              <a:rPr lang="he-IL" b="1" dirty="0"/>
              <a:t>)</a:t>
            </a:r>
          </a:p>
          <a:p>
            <a:endParaRPr lang="he-IL" b="1" dirty="0"/>
          </a:p>
          <a:p>
            <a:r>
              <a:rPr lang="he-IL" sz="4000" b="1" dirty="0"/>
              <a:t>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93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2707"/>
            <a:ext cx="9144000" cy="2798044"/>
          </a:xfrm>
        </p:spPr>
        <p:txBody>
          <a:bodyPr>
            <a:normAutofit/>
          </a:bodyPr>
          <a:lstStyle/>
          <a:p>
            <a:r>
              <a:rPr lang="he-IL" sz="4400" b="1" dirty="0"/>
              <a:t>עץ בינארי</a:t>
            </a:r>
            <a:endParaRPr lang="he-IL" sz="18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5C03C-CDCC-45B0-A59A-195F2B403DA0}"/>
              </a:ext>
            </a:extLst>
          </p:cNvPr>
          <p:cNvSpPr/>
          <p:nvPr/>
        </p:nvSpPr>
        <p:spPr>
          <a:xfrm>
            <a:off x="4735692" y="340582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e-I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33CC3-FC97-47B6-9425-FDA288731B87}"/>
              </a:ext>
            </a:extLst>
          </p:cNvPr>
          <p:cNvSpPr txBox="1">
            <a:spLocks/>
          </p:cNvSpPr>
          <p:nvPr/>
        </p:nvSpPr>
        <p:spPr>
          <a:xfrm>
            <a:off x="417094" y="1078030"/>
            <a:ext cx="11357811" cy="7510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b="1" dirty="0"/>
              <a:t>עץ בינארי (</a:t>
            </a:r>
            <a:r>
              <a:rPr lang="en-US" b="1" dirty="0"/>
              <a:t>Binary Tree</a:t>
            </a:r>
            <a:r>
              <a:rPr lang="he-IL" b="1" dirty="0"/>
              <a:t>) </a:t>
            </a:r>
            <a:r>
              <a:rPr lang="he-IL" dirty="0"/>
              <a:t>– עץ אשר לכל קודקוד יש לכל </a:t>
            </a:r>
            <a:r>
              <a:rPr lang="he-IL" b="1" u="sng" dirty="0"/>
              <a:t>היותר</a:t>
            </a:r>
            <a:r>
              <a:rPr lang="he-IL" dirty="0"/>
              <a:t> 2 בנים</a:t>
            </a:r>
          </a:p>
          <a:p>
            <a:endParaRPr lang="en-US" b="1" dirty="0"/>
          </a:p>
        </p:txBody>
      </p:sp>
      <p:pic>
        <p:nvPicPr>
          <p:cNvPr id="9218" name="Picture 2" descr="×ª××¦××ª ×ª××× × ×¢×××¨ âªbinary tree pngâ¬â">
            <a:extLst>
              <a:ext uri="{FF2B5EF4-FFF2-40B4-BE49-F238E27FC236}">
                <a16:creationId xmlns:a16="http://schemas.microsoft.com/office/drawing/2014/main" id="{1B826ABE-FE2E-4A96-A1E2-59CF5987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0800"/>
            <a:ext cx="89916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39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6868</TotalTime>
  <Words>1816</Words>
  <Application>Microsoft Office PowerPoint</Application>
  <PresentationFormat>מסך רחב</PresentationFormat>
  <Paragraphs>330</Paragraphs>
  <Slides>54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54</vt:i4>
      </vt:variant>
    </vt:vector>
  </HeadingPairs>
  <TitlesOfParts>
    <vt:vector size="64" baseType="lpstr">
      <vt:lpstr>Abadi</vt:lpstr>
      <vt:lpstr>Arial</vt:lpstr>
      <vt:lpstr>Arial (Body)</vt:lpstr>
      <vt:lpstr>Calibri</vt:lpstr>
      <vt:lpstr>Cambria Math</vt:lpstr>
      <vt:lpstr>Century Gothic</vt:lpstr>
      <vt:lpstr>Consolas</vt:lpstr>
      <vt:lpstr>inherit</vt:lpstr>
      <vt:lpstr>Wingdings 3</vt:lpstr>
      <vt:lpstr>Ion</vt:lpstr>
      <vt:lpstr>מבני נתונים</vt:lpstr>
      <vt:lpstr>היום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עוד תרגילים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מבני נתונים</dc:title>
  <dc:creator>צבי מינץ</dc:creator>
  <cp:lastModifiedBy>משה עופר</cp:lastModifiedBy>
  <cp:revision>504</cp:revision>
  <dcterms:created xsi:type="dcterms:W3CDTF">2019-07-21T10:56:39Z</dcterms:created>
  <dcterms:modified xsi:type="dcterms:W3CDTF">2025-03-03T14:14:05Z</dcterms:modified>
</cp:coreProperties>
</file>